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9"/>
  </p:notesMasterIdLst>
  <p:sldIdLst>
    <p:sldId id="256" r:id="rId3"/>
    <p:sldId id="266" r:id="rId4"/>
    <p:sldId id="287" r:id="rId5"/>
    <p:sldId id="288" r:id="rId6"/>
    <p:sldId id="292" r:id="rId7"/>
    <p:sldId id="291" r:id="rId8"/>
    <p:sldId id="293" r:id="rId9"/>
    <p:sldId id="289" r:id="rId10"/>
    <p:sldId id="286" r:id="rId11"/>
    <p:sldId id="259" r:id="rId12"/>
    <p:sldId id="260" r:id="rId13"/>
    <p:sldId id="262" r:id="rId14"/>
    <p:sldId id="263" r:id="rId15"/>
    <p:sldId id="264" r:id="rId16"/>
    <p:sldId id="265" r:id="rId17"/>
    <p:sldId id="277" r:id="rId18"/>
    <p:sldId id="273" r:id="rId19"/>
    <p:sldId id="275" r:id="rId20"/>
    <p:sldId id="261" r:id="rId21"/>
    <p:sldId id="267" r:id="rId22"/>
    <p:sldId id="268" r:id="rId23"/>
    <p:sldId id="269" r:id="rId24"/>
    <p:sldId id="270" r:id="rId25"/>
    <p:sldId id="278" r:id="rId26"/>
    <p:sldId id="276" r:id="rId27"/>
    <p:sldId id="274" r:id="rId28"/>
    <p:sldId id="272" r:id="rId29"/>
    <p:sldId id="279" r:id="rId30"/>
    <p:sldId id="280" r:id="rId31"/>
    <p:sldId id="281" r:id="rId32"/>
    <p:sldId id="284" r:id="rId33"/>
    <p:sldId id="282" r:id="rId34"/>
    <p:sldId id="283" r:id="rId35"/>
    <p:sldId id="285" r:id="rId36"/>
    <p:sldId id="294" r:id="rId37"/>
    <p:sldId id="290"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9102A6-F966-49F5-B19C-6FA80C7AB0B5}" v="3207" dt="2024-12-02T19:48:00.9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88" autoAdjust="0"/>
  </p:normalViewPr>
  <p:slideViewPr>
    <p:cSldViewPr snapToGrid="0">
      <p:cViewPr varScale="1">
        <p:scale>
          <a:sx n="105" d="100"/>
          <a:sy n="105" d="100"/>
        </p:scale>
        <p:origin x="7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0" Type="http://schemas.openxmlformats.org/officeDocument/2006/relationships/slide" Target="slides/slide18.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lip Geens" userId="3b890859-318a-456c-ae31-28a208e05ecf" providerId="ADAL" clId="{489102A6-F966-49F5-B19C-6FA80C7AB0B5}"/>
    <pc:docChg chg="undo custSel addSld modSld sldOrd">
      <pc:chgData name="Filip Geens" userId="3b890859-318a-456c-ae31-28a208e05ecf" providerId="ADAL" clId="{489102A6-F966-49F5-B19C-6FA80C7AB0B5}" dt="2024-12-02T19:48:00.929" v="3475" actId="20577"/>
      <pc:docMkLst>
        <pc:docMk/>
      </pc:docMkLst>
      <pc:sldChg chg="addSp delSp modSp mod setBg addAnim modAnim setClrOvrMap">
        <pc:chgData name="Filip Geens" userId="3b890859-318a-456c-ae31-28a208e05ecf" providerId="ADAL" clId="{489102A6-F966-49F5-B19C-6FA80C7AB0B5}" dt="2024-12-02T14:40:01.878" v="3439" actId="26606"/>
        <pc:sldMkLst>
          <pc:docMk/>
          <pc:sldMk cId="1631746638" sldId="256"/>
        </pc:sldMkLst>
        <pc:spChg chg="mod">
          <ac:chgData name="Filip Geens" userId="3b890859-318a-456c-ae31-28a208e05ecf" providerId="ADAL" clId="{489102A6-F966-49F5-B19C-6FA80C7AB0B5}" dt="2024-12-02T14:39:22.163" v="3438" actId="26606"/>
          <ac:spMkLst>
            <pc:docMk/>
            <pc:sldMk cId="1631746638" sldId="256"/>
            <ac:spMk id="2" creationId="{6BC7102C-2669-4028-8681-91F769FD22B8}"/>
          </ac:spMkLst>
        </pc:spChg>
        <pc:spChg chg="mod">
          <ac:chgData name="Filip Geens" userId="3b890859-318a-456c-ae31-28a208e05ecf" providerId="ADAL" clId="{489102A6-F966-49F5-B19C-6FA80C7AB0B5}" dt="2024-12-02T14:39:22.163" v="3438" actId="26606"/>
          <ac:spMkLst>
            <pc:docMk/>
            <pc:sldMk cId="1631746638" sldId="256"/>
            <ac:spMk id="3" creationId="{D59F3AE0-57DA-4D52-AE40-3287F6824262}"/>
          </ac:spMkLst>
        </pc:spChg>
        <pc:spChg chg="add del">
          <ac:chgData name="Filip Geens" userId="3b890859-318a-456c-ae31-28a208e05ecf" providerId="ADAL" clId="{489102A6-F966-49F5-B19C-6FA80C7AB0B5}" dt="2024-12-02T14:36:37.733" v="3398" actId="26606"/>
          <ac:spMkLst>
            <pc:docMk/>
            <pc:sldMk cId="1631746638" sldId="256"/>
            <ac:spMk id="31" creationId="{5A59F003-E00A-43F9-91DC-CC54E3B87466}"/>
          </ac:spMkLst>
        </pc:spChg>
        <pc:spChg chg="add del">
          <ac:chgData name="Filip Geens" userId="3b890859-318a-456c-ae31-28a208e05ecf" providerId="ADAL" clId="{489102A6-F966-49F5-B19C-6FA80C7AB0B5}" dt="2024-12-02T14:36:37.733" v="3398" actId="26606"/>
          <ac:spMkLst>
            <pc:docMk/>
            <pc:sldMk cId="1631746638" sldId="256"/>
            <ac:spMk id="33" creationId="{D74A4382-E3AD-430A-9A1F-DFA3E0E77A7D}"/>
          </ac:spMkLst>
        </pc:spChg>
        <pc:spChg chg="add del">
          <ac:chgData name="Filip Geens" userId="3b890859-318a-456c-ae31-28a208e05ecf" providerId="ADAL" clId="{489102A6-F966-49F5-B19C-6FA80C7AB0B5}" dt="2024-12-02T14:36:37.733" v="3398" actId="26606"/>
          <ac:spMkLst>
            <pc:docMk/>
            <pc:sldMk cId="1631746638" sldId="256"/>
            <ac:spMk id="35" creationId="{79F40191-0F44-4FD1-82CC-ACB507C14BE6}"/>
          </ac:spMkLst>
        </pc:spChg>
        <pc:spChg chg="add del">
          <ac:chgData name="Filip Geens" userId="3b890859-318a-456c-ae31-28a208e05ecf" providerId="ADAL" clId="{489102A6-F966-49F5-B19C-6FA80C7AB0B5}" dt="2024-12-02T14:36:37.703" v="3397" actId="26606"/>
          <ac:spMkLst>
            <pc:docMk/>
            <pc:sldMk cId="1631746638" sldId="256"/>
            <ac:spMk id="40" creationId="{5A59F003-E00A-43F9-91DC-CC54E3B87466}"/>
          </ac:spMkLst>
        </pc:spChg>
        <pc:spChg chg="add del">
          <ac:chgData name="Filip Geens" userId="3b890859-318a-456c-ae31-28a208e05ecf" providerId="ADAL" clId="{489102A6-F966-49F5-B19C-6FA80C7AB0B5}" dt="2024-12-02T14:36:37.703" v="3397" actId="26606"/>
          <ac:spMkLst>
            <pc:docMk/>
            <pc:sldMk cId="1631746638" sldId="256"/>
            <ac:spMk id="42" creationId="{D74A4382-E3AD-430A-9A1F-DFA3E0E77A7D}"/>
          </ac:spMkLst>
        </pc:spChg>
        <pc:spChg chg="add del">
          <ac:chgData name="Filip Geens" userId="3b890859-318a-456c-ae31-28a208e05ecf" providerId="ADAL" clId="{489102A6-F966-49F5-B19C-6FA80C7AB0B5}" dt="2024-12-02T14:36:37.703" v="3397" actId="26606"/>
          <ac:spMkLst>
            <pc:docMk/>
            <pc:sldMk cId="1631746638" sldId="256"/>
            <ac:spMk id="44" creationId="{79F40191-0F44-4FD1-82CC-ACB507C14BE6}"/>
          </ac:spMkLst>
        </pc:spChg>
        <pc:spChg chg="add del">
          <ac:chgData name="Filip Geens" userId="3b890859-318a-456c-ae31-28a208e05ecf" providerId="ADAL" clId="{489102A6-F966-49F5-B19C-6FA80C7AB0B5}" dt="2024-12-02T14:36:55.751" v="3415" actId="26606"/>
          <ac:spMkLst>
            <pc:docMk/>
            <pc:sldMk cId="1631746638" sldId="256"/>
            <ac:spMk id="46" creationId="{71B2258F-86CA-4D4D-8270-BC05FCDEBFB3}"/>
          </ac:spMkLst>
        </pc:spChg>
        <pc:spChg chg="add del">
          <ac:chgData name="Filip Geens" userId="3b890859-318a-456c-ae31-28a208e05ecf" providerId="ADAL" clId="{489102A6-F966-49F5-B19C-6FA80C7AB0B5}" dt="2024-12-02T14:36:55.748" v="3414" actId="26606"/>
          <ac:spMkLst>
            <pc:docMk/>
            <pc:sldMk cId="1631746638" sldId="256"/>
            <ac:spMk id="51" creationId="{C1DD1A8A-57D5-4A81-AD04-532B043C5611}"/>
          </ac:spMkLst>
        </pc:spChg>
        <pc:spChg chg="add del">
          <ac:chgData name="Filip Geens" userId="3b890859-318a-456c-ae31-28a208e05ecf" providerId="ADAL" clId="{489102A6-F966-49F5-B19C-6FA80C7AB0B5}" dt="2024-12-02T14:36:55.748" v="3414" actId="26606"/>
          <ac:spMkLst>
            <pc:docMk/>
            <pc:sldMk cId="1631746638" sldId="256"/>
            <ac:spMk id="53" creationId="{007891EC-4501-44ED-A8C8-B11B6DB767AB}"/>
          </ac:spMkLst>
        </pc:spChg>
        <pc:spChg chg="add del">
          <ac:chgData name="Filip Geens" userId="3b890859-318a-456c-ae31-28a208e05ecf" providerId="ADAL" clId="{489102A6-F966-49F5-B19C-6FA80C7AB0B5}" dt="2024-12-02T14:39:22.163" v="3438" actId="26606"/>
          <ac:spMkLst>
            <pc:docMk/>
            <pc:sldMk cId="1631746638" sldId="256"/>
            <ac:spMk id="55" creationId="{71B2258F-86CA-4D4D-8270-BC05FCDEBFB3}"/>
          </ac:spMkLst>
        </pc:spChg>
        <pc:picChg chg="mod">
          <ac:chgData name="Filip Geens" userId="3b890859-318a-456c-ae31-28a208e05ecf" providerId="ADAL" clId="{489102A6-F966-49F5-B19C-6FA80C7AB0B5}" dt="2024-12-02T14:40:01.878" v="3439" actId="26606"/>
          <ac:picMkLst>
            <pc:docMk/>
            <pc:sldMk cId="1631746638" sldId="256"/>
            <ac:picMk id="5" creationId="{D1169F05-AE73-425E-91DC-6307D63E3EAC}"/>
          </ac:picMkLst>
        </pc:picChg>
      </pc:sldChg>
      <pc:sldChg chg="addSp delSp modSp mod setBg addAnim delAnim setClrOvrMap">
        <pc:chgData name="Filip Geens" userId="3b890859-318a-456c-ae31-28a208e05ecf" providerId="ADAL" clId="{489102A6-F966-49F5-B19C-6FA80C7AB0B5}" dt="2024-12-02T14:41:06.661" v="3445" actId="26606"/>
        <pc:sldMkLst>
          <pc:docMk/>
          <pc:sldMk cId="2193783696" sldId="266"/>
        </pc:sldMkLst>
        <pc:spChg chg="mod">
          <ac:chgData name="Filip Geens" userId="3b890859-318a-456c-ae31-28a208e05ecf" providerId="ADAL" clId="{489102A6-F966-49F5-B19C-6FA80C7AB0B5}" dt="2024-12-02T14:41:06.661" v="3445" actId="26606"/>
          <ac:spMkLst>
            <pc:docMk/>
            <pc:sldMk cId="2193783696" sldId="266"/>
            <ac:spMk id="2" creationId="{6BC7102C-2669-4028-8681-91F769FD22B8}"/>
          </ac:spMkLst>
        </pc:spChg>
        <pc:spChg chg="mod">
          <ac:chgData name="Filip Geens" userId="3b890859-318a-456c-ae31-28a208e05ecf" providerId="ADAL" clId="{489102A6-F966-49F5-B19C-6FA80C7AB0B5}" dt="2024-12-02T14:41:06.661" v="3445" actId="26606"/>
          <ac:spMkLst>
            <pc:docMk/>
            <pc:sldMk cId="2193783696" sldId="266"/>
            <ac:spMk id="3" creationId="{D59F3AE0-57DA-4D52-AE40-3287F6824262}"/>
          </ac:spMkLst>
        </pc:spChg>
        <pc:spChg chg="add del">
          <ac:chgData name="Filip Geens" userId="3b890859-318a-456c-ae31-28a208e05ecf" providerId="ADAL" clId="{489102A6-F966-49F5-B19C-6FA80C7AB0B5}" dt="2024-12-02T14:38:00.092" v="3431" actId="26606"/>
          <ac:spMkLst>
            <pc:docMk/>
            <pc:sldMk cId="2193783696" sldId="266"/>
            <ac:spMk id="40" creationId="{0671A8AE-40A1-4631-A6B8-581AFF065482}"/>
          </ac:spMkLst>
        </pc:spChg>
        <pc:spChg chg="add del">
          <ac:chgData name="Filip Geens" userId="3b890859-318a-456c-ae31-28a208e05ecf" providerId="ADAL" clId="{489102A6-F966-49F5-B19C-6FA80C7AB0B5}" dt="2024-12-02T14:38:00.092" v="3431" actId="26606"/>
          <ac:spMkLst>
            <pc:docMk/>
            <pc:sldMk cId="2193783696" sldId="266"/>
            <ac:spMk id="42" creationId="{AB58EF07-17C2-48CF-ABB0-EEF1F17CB8F0}"/>
          </ac:spMkLst>
        </pc:spChg>
        <pc:spChg chg="add del">
          <ac:chgData name="Filip Geens" userId="3b890859-318a-456c-ae31-28a208e05ecf" providerId="ADAL" clId="{489102A6-F966-49F5-B19C-6FA80C7AB0B5}" dt="2024-12-02T14:38:00.092" v="3431" actId="26606"/>
          <ac:spMkLst>
            <pc:docMk/>
            <pc:sldMk cId="2193783696" sldId="266"/>
            <ac:spMk id="44" creationId="{AF2F604E-43BE-4DC3-B983-E071523364F8}"/>
          </ac:spMkLst>
        </pc:spChg>
        <pc:spChg chg="add del">
          <ac:chgData name="Filip Geens" userId="3b890859-318a-456c-ae31-28a208e05ecf" providerId="ADAL" clId="{489102A6-F966-49F5-B19C-6FA80C7AB0B5}" dt="2024-12-02T14:38:00.092" v="3431" actId="26606"/>
          <ac:spMkLst>
            <pc:docMk/>
            <pc:sldMk cId="2193783696" sldId="266"/>
            <ac:spMk id="46" creationId="{08C9B587-E65E-4B52-B37C-ABEBB6E87928}"/>
          </ac:spMkLst>
        </pc:spChg>
        <pc:spChg chg="add del">
          <ac:chgData name="Filip Geens" userId="3b890859-318a-456c-ae31-28a208e05ecf" providerId="ADAL" clId="{489102A6-F966-49F5-B19C-6FA80C7AB0B5}" dt="2024-12-02T14:38:00.076" v="3430" actId="26606"/>
          <ac:spMkLst>
            <pc:docMk/>
            <pc:sldMk cId="2193783696" sldId="266"/>
            <ac:spMk id="51" creationId="{C1DD1A8A-57D5-4A81-AD04-532B043C5611}"/>
          </ac:spMkLst>
        </pc:spChg>
        <pc:spChg chg="add del">
          <ac:chgData name="Filip Geens" userId="3b890859-318a-456c-ae31-28a208e05ecf" providerId="ADAL" clId="{489102A6-F966-49F5-B19C-6FA80C7AB0B5}" dt="2024-12-02T14:38:00.076" v="3430" actId="26606"/>
          <ac:spMkLst>
            <pc:docMk/>
            <pc:sldMk cId="2193783696" sldId="266"/>
            <ac:spMk id="53" creationId="{007891EC-4501-44ED-A8C8-B11B6DB767AB}"/>
          </ac:spMkLst>
        </pc:spChg>
        <pc:spChg chg="add del">
          <ac:chgData name="Filip Geens" userId="3b890859-318a-456c-ae31-28a208e05ecf" providerId="ADAL" clId="{489102A6-F966-49F5-B19C-6FA80C7AB0B5}" dt="2024-12-02T14:41:06.661" v="3445" actId="26606"/>
          <ac:spMkLst>
            <pc:docMk/>
            <pc:sldMk cId="2193783696" sldId="266"/>
            <ac:spMk id="55" creationId="{71B2258F-86CA-4D4D-8270-BC05FCDEBFB3}"/>
          </ac:spMkLst>
        </pc:spChg>
        <pc:spChg chg="add">
          <ac:chgData name="Filip Geens" userId="3b890859-318a-456c-ae31-28a208e05ecf" providerId="ADAL" clId="{489102A6-F966-49F5-B19C-6FA80C7AB0B5}" dt="2024-12-02T14:41:06.661" v="3445" actId="26606"/>
          <ac:spMkLst>
            <pc:docMk/>
            <pc:sldMk cId="2193783696" sldId="266"/>
            <ac:spMk id="60" creationId="{657F69E0-C4B0-4BEC-A689-4F8D877F05D4}"/>
          </ac:spMkLst>
        </pc:spChg>
        <pc:spChg chg="add">
          <ac:chgData name="Filip Geens" userId="3b890859-318a-456c-ae31-28a208e05ecf" providerId="ADAL" clId="{489102A6-F966-49F5-B19C-6FA80C7AB0B5}" dt="2024-12-02T14:41:06.661" v="3445" actId="26606"/>
          <ac:spMkLst>
            <pc:docMk/>
            <pc:sldMk cId="2193783696" sldId="266"/>
            <ac:spMk id="62" creationId="{9F6380B4-6A1C-481E-8408-B4E6C75B9B81}"/>
          </ac:spMkLst>
        </pc:spChg>
        <pc:picChg chg="mod">
          <ac:chgData name="Filip Geens" userId="3b890859-318a-456c-ae31-28a208e05ecf" providerId="ADAL" clId="{489102A6-F966-49F5-B19C-6FA80C7AB0B5}" dt="2024-12-02T14:41:06.661" v="3445" actId="26606"/>
          <ac:picMkLst>
            <pc:docMk/>
            <pc:sldMk cId="2193783696" sldId="266"/>
            <ac:picMk id="5" creationId="{D1169F05-AE73-425E-91DC-6307D63E3EAC}"/>
          </ac:picMkLst>
        </pc:picChg>
      </pc:sldChg>
      <pc:sldChg chg="addSp delSp modSp mod setBg addAnim setClrOvrMap">
        <pc:chgData name="Filip Geens" userId="3b890859-318a-456c-ae31-28a208e05ecf" providerId="ADAL" clId="{489102A6-F966-49F5-B19C-6FA80C7AB0B5}" dt="2024-12-02T14:43:19.934" v="3450" actId="26606"/>
        <pc:sldMkLst>
          <pc:docMk/>
          <pc:sldMk cId="1739702698" sldId="267"/>
        </pc:sldMkLst>
        <pc:spChg chg="mod">
          <ac:chgData name="Filip Geens" userId="3b890859-318a-456c-ae31-28a208e05ecf" providerId="ADAL" clId="{489102A6-F966-49F5-B19C-6FA80C7AB0B5}" dt="2024-12-02T14:43:19.934" v="3450" actId="26606"/>
          <ac:spMkLst>
            <pc:docMk/>
            <pc:sldMk cId="1739702698" sldId="267"/>
            <ac:spMk id="2" creationId="{6BC7102C-2669-4028-8681-91F769FD22B8}"/>
          </ac:spMkLst>
        </pc:spChg>
        <pc:spChg chg="mod">
          <ac:chgData name="Filip Geens" userId="3b890859-318a-456c-ae31-28a208e05ecf" providerId="ADAL" clId="{489102A6-F966-49F5-B19C-6FA80C7AB0B5}" dt="2024-12-02T14:43:19.934" v="3450" actId="26606"/>
          <ac:spMkLst>
            <pc:docMk/>
            <pc:sldMk cId="1739702698" sldId="267"/>
            <ac:spMk id="3" creationId="{D59F3AE0-57DA-4D52-AE40-3287F6824262}"/>
          </ac:spMkLst>
        </pc:spChg>
        <pc:spChg chg="add">
          <ac:chgData name="Filip Geens" userId="3b890859-318a-456c-ae31-28a208e05ecf" providerId="ADAL" clId="{489102A6-F966-49F5-B19C-6FA80C7AB0B5}" dt="2024-12-02T14:43:19.934" v="3450" actId="26606"/>
          <ac:spMkLst>
            <pc:docMk/>
            <pc:sldMk cId="1739702698" sldId="267"/>
            <ac:spMk id="10" creationId="{71B2258F-86CA-4D4D-8270-BC05FCDEBFB3}"/>
          </ac:spMkLst>
        </pc:spChg>
        <pc:spChg chg="del">
          <ac:chgData name="Filip Geens" userId="3b890859-318a-456c-ae31-28a208e05ecf" providerId="ADAL" clId="{489102A6-F966-49F5-B19C-6FA80C7AB0B5}" dt="2024-12-02T14:41:34.919" v="3446" actId="26606"/>
          <ac:spMkLst>
            <pc:docMk/>
            <pc:sldMk cId="1739702698" sldId="267"/>
            <ac:spMk id="51" creationId="{0671A8AE-40A1-4631-A6B8-581AFF065482}"/>
          </ac:spMkLst>
        </pc:spChg>
        <pc:spChg chg="del">
          <ac:chgData name="Filip Geens" userId="3b890859-318a-456c-ae31-28a208e05ecf" providerId="ADAL" clId="{489102A6-F966-49F5-B19C-6FA80C7AB0B5}" dt="2024-12-02T14:41:34.919" v="3446" actId="26606"/>
          <ac:spMkLst>
            <pc:docMk/>
            <pc:sldMk cId="1739702698" sldId="267"/>
            <ac:spMk id="53" creationId="{AB58EF07-17C2-48CF-ABB0-EEF1F17CB8F0}"/>
          </ac:spMkLst>
        </pc:spChg>
        <pc:spChg chg="del">
          <ac:chgData name="Filip Geens" userId="3b890859-318a-456c-ae31-28a208e05ecf" providerId="ADAL" clId="{489102A6-F966-49F5-B19C-6FA80C7AB0B5}" dt="2024-12-02T14:41:34.919" v="3446" actId="26606"/>
          <ac:spMkLst>
            <pc:docMk/>
            <pc:sldMk cId="1739702698" sldId="267"/>
            <ac:spMk id="55" creationId="{AF2F604E-43BE-4DC3-B983-E071523364F8}"/>
          </ac:spMkLst>
        </pc:spChg>
        <pc:spChg chg="del">
          <ac:chgData name="Filip Geens" userId="3b890859-318a-456c-ae31-28a208e05ecf" providerId="ADAL" clId="{489102A6-F966-49F5-B19C-6FA80C7AB0B5}" dt="2024-12-02T14:41:34.919" v="3446" actId="26606"/>
          <ac:spMkLst>
            <pc:docMk/>
            <pc:sldMk cId="1739702698" sldId="267"/>
            <ac:spMk id="57" creationId="{08C9B587-E65E-4B52-B37C-ABEBB6E87928}"/>
          </ac:spMkLst>
        </pc:spChg>
        <pc:spChg chg="add del">
          <ac:chgData name="Filip Geens" userId="3b890859-318a-456c-ae31-28a208e05ecf" providerId="ADAL" clId="{489102A6-F966-49F5-B19C-6FA80C7AB0B5}" dt="2024-12-02T14:42:35.824" v="3447" actId="26606"/>
          <ac:spMkLst>
            <pc:docMk/>
            <pc:sldMk cId="1739702698" sldId="267"/>
            <ac:spMk id="62" creationId="{71B2258F-86CA-4D4D-8270-BC05FCDEBFB3}"/>
          </ac:spMkLst>
        </pc:spChg>
        <pc:picChg chg="mod">
          <ac:chgData name="Filip Geens" userId="3b890859-318a-456c-ae31-28a208e05ecf" providerId="ADAL" clId="{489102A6-F966-49F5-B19C-6FA80C7AB0B5}" dt="2024-12-02T14:43:19.934" v="3450" actId="26606"/>
          <ac:picMkLst>
            <pc:docMk/>
            <pc:sldMk cId="1739702698" sldId="267"/>
            <ac:picMk id="5" creationId="{D1169F05-AE73-425E-91DC-6307D63E3EAC}"/>
          </ac:picMkLst>
        </pc:picChg>
      </pc:sldChg>
      <pc:sldChg chg="addSp delSp modSp mod setClrOvrMap">
        <pc:chgData name="Filip Geens" userId="3b890859-318a-456c-ae31-28a208e05ecf" providerId="ADAL" clId="{489102A6-F966-49F5-B19C-6FA80C7AB0B5}" dt="2024-12-02T14:40:48.656" v="3443" actId="26606"/>
        <pc:sldMkLst>
          <pc:docMk/>
          <pc:sldMk cId="3648423873" sldId="277"/>
        </pc:sldMkLst>
        <pc:spChg chg="mod">
          <ac:chgData name="Filip Geens" userId="3b890859-318a-456c-ae31-28a208e05ecf" providerId="ADAL" clId="{489102A6-F966-49F5-B19C-6FA80C7AB0B5}" dt="2024-12-02T14:40:48.656" v="3443" actId="26606"/>
          <ac:spMkLst>
            <pc:docMk/>
            <pc:sldMk cId="3648423873" sldId="277"/>
            <ac:spMk id="2" creationId="{6BC7102C-2669-4028-8681-91F769FD22B8}"/>
          </ac:spMkLst>
        </pc:spChg>
        <pc:spChg chg="mod">
          <ac:chgData name="Filip Geens" userId="3b890859-318a-456c-ae31-28a208e05ecf" providerId="ADAL" clId="{489102A6-F966-49F5-B19C-6FA80C7AB0B5}" dt="2024-12-02T14:40:48.656" v="3443" actId="26606"/>
          <ac:spMkLst>
            <pc:docMk/>
            <pc:sldMk cId="3648423873" sldId="277"/>
            <ac:spMk id="3" creationId="{D59F3AE0-57DA-4D52-AE40-3287F6824262}"/>
          </ac:spMkLst>
        </pc:spChg>
        <pc:spChg chg="del">
          <ac:chgData name="Filip Geens" userId="3b890859-318a-456c-ae31-28a208e05ecf" providerId="ADAL" clId="{489102A6-F966-49F5-B19C-6FA80C7AB0B5}" dt="2024-12-02T14:40:48.656" v="3443" actId="26606"/>
          <ac:spMkLst>
            <pc:docMk/>
            <pc:sldMk cId="3648423873" sldId="277"/>
            <ac:spMk id="51" creationId="{0671A8AE-40A1-4631-A6B8-581AFF065482}"/>
          </ac:spMkLst>
        </pc:spChg>
        <pc:spChg chg="del">
          <ac:chgData name="Filip Geens" userId="3b890859-318a-456c-ae31-28a208e05ecf" providerId="ADAL" clId="{489102A6-F966-49F5-B19C-6FA80C7AB0B5}" dt="2024-12-02T14:40:48.656" v="3443" actId="26606"/>
          <ac:spMkLst>
            <pc:docMk/>
            <pc:sldMk cId="3648423873" sldId="277"/>
            <ac:spMk id="53" creationId="{AB58EF07-17C2-48CF-ABB0-EEF1F17CB8F0}"/>
          </ac:spMkLst>
        </pc:spChg>
        <pc:spChg chg="del">
          <ac:chgData name="Filip Geens" userId="3b890859-318a-456c-ae31-28a208e05ecf" providerId="ADAL" clId="{489102A6-F966-49F5-B19C-6FA80C7AB0B5}" dt="2024-12-02T14:40:48.656" v="3443" actId="26606"/>
          <ac:spMkLst>
            <pc:docMk/>
            <pc:sldMk cId="3648423873" sldId="277"/>
            <ac:spMk id="55" creationId="{AF2F604E-43BE-4DC3-B983-E071523364F8}"/>
          </ac:spMkLst>
        </pc:spChg>
        <pc:spChg chg="del">
          <ac:chgData name="Filip Geens" userId="3b890859-318a-456c-ae31-28a208e05ecf" providerId="ADAL" clId="{489102A6-F966-49F5-B19C-6FA80C7AB0B5}" dt="2024-12-02T14:40:48.656" v="3443" actId="26606"/>
          <ac:spMkLst>
            <pc:docMk/>
            <pc:sldMk cId="3648423873" sldId="277"/>
            <ac:spMk id="57" creationId="{08C9B587-E65E-4B52-B37C-ABEBB6E87928}"/>
          </ac:spMkLst>
        </pc:spChg>
        <pc:spChg chg="add">
          <ac:chgData name="Filip Geens" userId="3b890859-318a-456c-ae31-28a208e05ecf" providerId="ADAL" clId="{489102A6-F966-49F5-B19C-6FA80C7AB0B5}" dt="2024-12-02T14:40:48.656" v="3443" actId="26606"/>
          <ac:spMkLst>
            <pc:docMk/>
            <pc:sldMk cId="3648423873" sldId="277"/>
            <ac:spMk id="62" creationId="{657F69E0-C4B0-4BEC-A689-4F8D877F05D4}"/>
          </ac:spMkLst>
        </pc:spChg>
        <pc:spChg chg="add">
          <ac:chgData name="Filip Geens" userId="3b890859-318a-456c-ae31-28a208e05ecf" providerId="ADAL" clId="{489102A6-F966-49F5-B19C-6FA80C7AB0B5}" dt="2024-12-02T14:40:48.656" v="3443" actId="26606"/>
          <ac:spMkLst>
            <pc:docMk/>
            <pc:sldMk cId="3648423873" sldId="277"/>
            <ac:spMk id="64" creationId="{9F6380B4-6A1C-481E-8408-B4E6C75B9B81}"/>
          </ac:spMkLst>
        </pc:spChg>
        <pc:picChg chg="mod">
          <ac:chgData name="Filip Geens" userId="3b890859-318a-456c-ae31-28a208e05ecf" providerId="ADAL" clId="{489102A6-F966-49F5-B19C-6FA80C7AB0B5}" dt="2024-12-02T14:40:48.656" v="3443" actId="26606"/>
          <ac:picMkLst>
            <pc:docMk/>
            <pc:sldMk cId="3648423873" sldId="277"/>
            <ac:picMk id="5" creationId="{D1169F05-AE73-425E-91DC-6307D63E3EAC}"/>
          </ac:picMkLst>
        </pc:picChg>
      </pc:sldChg>
      <pc:sldChg chg="addSp delSp modSp mod setClrOvrMap">
        <pc:chgData name="Filip Geens" userId="3b890859-318a-456c-ae31-28a208e05ecf" providerId="ADAL" clId="{489102A6-F966-49F5-B19C-6FA80C7AB0B5}" dt="2024-12-02T14:43:30.225" v="3451" actId="26606"/>
        <pc:sldMkLst>
          <pc:docMk/>
          <pc:sldMk cId="2178677436" sldId="278"/>
        </pc:sldMkLst>
        <pc:spChg chg="mod">
          <ac:chgData name="Filip Geens" userId="3b890859-318a-456c-ae31-28a208e05ecf" providerId="ADAL" clId="{489102A6-F966-49F5-B19C-6FA80C7AB0B5}" dt="2024-12-02T14:43:30.225" v="3451" actId="26606"/>
          <ac:spMkLst>
            <pc:docMk/>
            <pc:sldMk cId="2178677436" sldId="278"/>
            <ac:spMk id="2" creationId="{6BC7102C-2669-4028-8681-91F769FD22B8}"/>
          </ac:spMkLst>
        </pc:spChg>
        <pc:spChg chg="mod">
          <ac:chgData name="Filip Geens" userId="3b890859-318a-456c-ae31-28a208e05ecf" providerId="ADAL" clId="{489102A6-F966-49F5-B19C-6FA80C7AB0B5}" dt="2024-12-02T14:43:30.225" v="3451" actId="26606"/>
          <ac:spMkLst>
            <pc:docMk/>
            <pc:sldMk cId="2178677436" sldId="278"/>
            <ac:spMk id="3" creationId="{D59F3AE0-57DA-4D52-AE40-3287F6824262}"/>
          </ac:spMkLst>
        </pc:spChg>
        <pc:spChg chg="del">
          <ac:chgData name="Filip Geens" userId="3b890859-318a-456c-ae31-28a208e05ecf" providerId="ADAL" clId="{489102A6-F966-49F5-B19C-6FA80C7AB0B5}" dt="2024-12-02T14:43:30.225" v="3451" actId="26606"/>
          <ac:spMkLst>
            <pc:docMk/>
            <pc:sldMk cId="2178677436" sldId="278"/>
            <ac:spMk id="70" creationId="{0671A8AE-40A1-4631-A6B8-581AFF065482}"/>
          </ac:spMkLst>
        </pc:spChg>
        <pc:spChg chg="del">
          <ac:chgData name="Filip Geens" userId="3b890859-318a-456c-ae31-28a208e05ecf" providerId="ADAL" clId="{489102A6-F966-49F5-B19C-6FA80C7AB0B5}" dt="2024-12-02T14:43:30.225" v="3451" actId="26606"/>
          <ac:spMkLst>
            <pc:docMk/>
            <pc:sldMk cId="2178677436" sldId="278"/>
            <ac:spMk id="71" creationId="{AB58EF07-17C2-48CF-ABB0-EEF1F17CB8F0}"/>
          </ac:spMkLst>
        </pc:spChg>
        <pc:spChg chg="del">
          <ac:chgData name="Filip Geens" userId="3b890859-318a-456c-ae31-28a208e05ecf" providerId="ADAL" clId="{489102A6-F966-49F5-B19C-6FA80C7AB0B5}" dt="2024-12-02T14:43:30.225" v="3451" actId="26606"/>
          <ac:spMkLst>
            <pc:docMk/>
            <pc:sldMk cId="2178677436" sldId="278"/>
            <ac:spMk id="72" creationId="{AF2F604E-43BE-4DC3-B983-E071523364F8}"/>
          </ac:spMkLst>
        </pc:spChg>
        <pc:spChg chg="del">
          <ac:chgData name="Filip Geens" userId="3b890859-318a-456c-ae31-28a208e05ecf" providerId="ADAL" clId="{489102A6-F966-49F5-B19C-6FA80C7AB0B5}" dt="2024-12-02T14:43:30.225" v="3451" actId="26606"/>
          <ac:spMkLst>
            <pc:docMk/>
            <pc:sldMk cId="2178677436" sldId="278"/>
            <ac:spMk id="74" creationId="{08C9B587-E65E-4B52-B37C-ABEBB6E87928}"/>
          </ac:spMkLst>
        </pc:spChg>
        <pc:spChg chg="add">
          <ac:chgData name="Filip Geens" userId="3b890859-318a-456c-ae31-28a208e05ecf" providerId="ADAL" clId="{489102A6-F966-49F5-B19C-6FA80C7AB0B5}" dt="2024-12-02T14:43:30.225" v="3451" actId="26606"/>
          <ac:spMkLst>
            <pc:docMk/>
            <pc:sldMk cId="2178677436" sldId="278"/>
            <ac:spMk id="76" creationId="{657F69E0-C4B0-4BEC-A689-4F8D877F05D4}"/>
          </ac:spMkLst>
        </pc:spChg>
        <pc:spChg chg="add">
          <ac:chgData name="Filip Geens" userId="3b890859-318a-456c-ae31-28a208e05ecf" providerId="ADAL" clId="{489102A6-F966-49F5-B19C-6FA80C7AB0B5}" dt="2024-12-02T14:43:30.225" v="3451" actId="26606"/>
          <ac:spMkLst>
            <pc:docMk/>
            <pc:sldMk cId="2178677436" sldId="278"/>
            <ac:spMk id="81" creationId="{9F6380B4-6A1C-481E-8408-B4E6C75B9B81}"/>
          </ac:spMkLst>
        </pc:spChg>
        <pc:picChg chg="mod">
          <ac:chgData name="Filip Geens" userId="3b890859-318a-456c-ae31-28a208e05ecf" providerId="ADAL" clId="{489102A6-F966-49F5-B19C-6FA80C7AB0B5}" dt="2024-12-02T14:43:30.225" v="3451" actId="26606"/>
          <ac:picMkLst>
            <pc:docMk/>
            <pc:sldMk cId="2178677436" sldId="278"/>
            <ac:picMk id="5" creationId="{D1169F05-AE73-425E-91DC-6307D63E3EAC}"/>
          </ac:picMkLst>
        </pc:picChg>
      </pc:sldChg>
      <pc:sldChg chg="addSp delSp modSp mod addAnim setClrOvrMap">
        <pc:chgData name="Filip Geens" userId="3b890859-318a-456c-ae31-28a208e05ecf" providerId="ADAL" clId="{489102A6-F966-49F5-B19C-6FA80C7AB0B5}" dt="2024-12-02T14:43:52.024" v="3454"/>
        <pc:sldMkLst>
          <pc:docMk/>
          <pc:sldMk cId="2168990409" sldId="282"/>
        </pc:sldMkLst>
        <pc:spChg chg="mod">
          <ac:chgData name="Filip Geens" userId="3b890859-318a-456c-ae31-28a208e05ecf" providerId="ADAL" clId="{489102A6-F966-49F5-B19C-6FA80C7AB0B5}" dt="2024-12-02T14:43:52.023" v="3452" actId="26606"/>
          <ac:spMkLst>
            <pc:docMk/>
            <pc:sldMk cId="2168990409" sldId="282"/>
            <ac:spMk id="2" creationId="{6BC7102C-2669-4028-8681-91F769FD22B8}"/>
          </ac:spMkLst>
        </pc:spChg>
        <pc:spChg chg="mod">
          <ac:chgData name="Filip Geens" userId="3b890859-318a-456c-ae31-28a208e05ecf" providerId="ADAL" clId="{489102A6-F966-49F5-B19C-6FA80C7AB0B5}" dt="2024-12-02T14:43:52.023" v="3452" actId="26606"/>
          <ac:spMkLst>
            <pc:docMk/>
            <pc:sldMk cId="2168990409" sldId="282"/>
            <ac:spMk id="3" creationId="{D59F3AE0-57DA-4D52-AE40-3287F6824262}"/>
          </ac:spMkLst>
        </pc:spChg>
        <pc:spChg chg="del">
          <ac:chgData name="Filip Geens" userId="3b890859-318a-456c-ae31-28a208e05ecf" providerId="ADAL" clId="{489102A6-F966-49F5-B19C-6FA80C7AB0B5}" dt="2024-12-02T14:43:52.023" v="3452" actId="26606"/>
          <ac:spMkLst>
            <pc:docMk/>
            <pc:sldMk cId="2168990409" sldId="282"/>
            <ac:spMk id="62" creationId="{0671A8AE-40A1-4631-A6B8-581AFF065482}"/>
          </ac:spMkLst>
        </pc:spChg>
        <pc:spChg chg="del">
          <ac:chgData name="Filip Geens" userId="3b890859-318a-456c-ae31-28a208e05ecf" providerId="ADAL" clId="{489102A6-F966-49F5-B19C-6FA80C7AB0B5}" dt="2024-12-02T14:43:52.023" v="3452" actId="26606"/>
          <ac:spMkLst>
            <pc:docMk/>
            <pc:sldMk cId="2168990409" sldId="282"/>
            <ac:spMk id="64" creationId="{AB58EF07-17C2-48CF-ABB0-EEF1F17CB8F0}"/>
          </ac:spMkLst>
        </pc:spChg>
        <pc:spChg chg="del">
          <ac:chgData name="Filip Geens" userId="3b890859-318a-456c-ae31-28a208e05ecf" providerId="ADAL" clId="{489102A6-F966-49F5-B19C-6FA80C7AB0B5}" dt="2024-12-02T14:43:52.023" v="3452" actId="26606"/>
          <ac:spMkLst>
            <pc:docMk/>
            <pc:sldMk cId="2168990409" sldId="282"/>
            <ac:spMk id="66" creationId="{AF2F604E-43BE-4DC3-B983-E071523364F8}"/>
          </ac:spMkLst>
        </pc:spChg>
        <pc:spChg chg="del">
          <ac:chgData name="Filip Geens" userId="3b890859-318a-456c-ae31-28a208e05ecf" providerId="ADAL" clId="{489102A6-F966-49F5-B19C-6FA80C7AB0B5}" dt="2024-12-02T14:43:52.023" v="3452" actId="26606"/>
          <ac:spMkLst>
            <pc:docMk/>
            <pc:sldMk cId="2168990409" sldId="282"/>
            <ac:spMk id="68" creationId="{08C9B587-E65E-4B52-B37C-ABEBB6E87928}"/>
          </ac:spMkLst>
        </pc:spChg>
        <pc:spChg chg="add">
          <ac:chgData name="Filip Geens" userId="3b890859-318a-456c-ae31-28a208e05ecf" providerId="ADAL" clId="{489102A6-F966-49F5-B19C-6FA80C7AB0B5}" dt="2024-12-02T14:43:52.023" v="3452" actId="26606"/>
          <ac:spMkLst>
            <pc:docMk/>
            <pc:sldMk cId="2168990409" sldId="282"/>
            <ac:spMk id="73" creationId="{657F69E0-C4B0-4BEC-A689-4F8D877F05D4}"/>
          </ac:spMkLst>
        </pc:spChg>
        <pc:spChg chg="add">
          <ac:chgData name="Filip Geens" userId="3b890859-318a-456c-ae31-28a208e05ecf" providerId="ADAL" clId="{489102A6-F966-49F5-B19C-6FA80C7AB0B5}" dt="2024-12-02T14:43:52.023" v="3452" actId="26606"/>
          <ac:spMkLst>
            <pc:docMk/>
            <pc:sldMk cId="2168990409" sldId="282"/>
            <ac:spMk id="75" creationId="{9F6380B4-6A1C-481E-8408-B4E6C75B9B81}"/>
          </ac:spMkLst>
        </pc:spChg>
        <pc:picChg chg="mod">
          <ac:chgData name="Filip Geens" userId="3b890859-318a-456c-ae31-28a208e05ecf" providerId="ADAL" clId="{489102A6-F966-49F5-B19C-6FA80C7AB0B5}" dt="2024-12-02T14:43:52.023" v="3452" actId="26606"/>
          <ac:picMkLst>
            <pc:docMk/>
            <pc:sldMk cId="2168990409" sldId="282"/>
            <ac:picMk id="5" creationId="{D1169F05-AE73-425E-91DC-6307D63E3EAC}"/>
          </ac:picMkLst>
        </pc:picChg>
      </pc:sldChg>
      <pc:sldChg chg="addSp delSp modSp mod setBg addAnim setClrOvrMap">
        <pc:chgData name="Filip Geens" userId="3b890859-318a-456c-ae31-28a208e05ecf" providerId="ADAL" clId="{489102A6-F966-49F5-B19C-6FA80C7AB0B5}" dt="2024-12-02T14:40:58.392" v="3444" actId="26606"/>
        <pc:sldMkLst>
          <pc:docMk/>
          <pc:sldMk cId="3326703839" sldId="286"/>
        </pc:sldMkLst>
        <pc:spChg chg="mod">
          <ac:chgData name="Filip Geens" userId="3b890859-318a-456c-ae31-28a208e05ecf" providerId="ADAL" clId="{489102A6-F966-49F5-B19C-6FA80C7AB0B5}" dt="2024-12-02T14:40:58.392" v="3444" actId="26606"/>
          <ac:spMkLst>
            <pc:docMk/>
            <pc:sldMk cId="3326703839" sldId="286"/>
            <ac:spMk id="2" creationId="{6BC7102C-2669-4028-8681-91F769FD22B8}"/>
          </ac:spMkLst>
        </pc:spChg>
        <pc:spChg chg="mod">
          <ac:chgData name="Filip Geens" userId="3b890859-318a-456c-ae31-28a208e05ecf" providerId="ADAL" clId="{489102A6-F966-49F5-B19C-6FA80C7AB0B5}" dt="2024-12-02T14:40:58.392" v="3444" actId="26606"/>
          <ac:spMkLst>
            <pc:docMk/>
            <pc:sldMk cId="3326703839" sldId="286"/>
            <ac:spMk id="3" creationId="{D59F3AE0-57DA-4D52-AE40-3287F6824262}"/>
          </ac:spMkLst>
        </pc:spChg>
        <pc:spChg chg="del">
          <ac:chgData name="Filip Geens" userId="3b890859-318a-456c-ae31-28a208e05ecf" providerId="ADAL" clId="{489102A6-F966-49F5-B19C-6FA80C7AB0B5}" dt="2024-12-02T14:40:37.699" v="3440" actId="26606"/>
          <ac:spMkLst>
            <pc:docMk/>
            <pc:sldMk cId="3326703839" sldId="286"/>
            <ac:spMk id="40" creationId="{0671A8AE-40A1-4631-A6B8-581AFF065482}"/>
          </ac:spMkLst>
        </pc:spChg>
        <pc:spChg chg="del">
          <ac:chgData name="Filip Geens" userId="3b890859-318a-456c-ae31-28a208e05ecf" providerId="ADAL" clId="{489102A6-F966-49F5-B19C-6FA80C7AB0B5}" dt="2024-12-02T14:40:37.699" v="3440" actId="26606"/>
          <ac:spMkLst>
            <pc:docMk/>
            <pc:sldMk cId="3326703839" sldId="286"/>
            <ac:spMk id="42" creationId="{AB58EF07-17C2-48CF-ABB0-EEF1F17CB8F0}"/>
          </ac:spMkLst>
        </pc:spChg>
        <pc:spChg chg="del">
          <ac:chgData name="Filip Geens" userId="3b890859-318a-456c-ae31-28a208e05ecf" providerId="ADAL" clId="{489102A6-F966-49F5-B19C-6FA80C7AB0B5}" dt="2024-12-02T14:40:37.699" v="3440" actId="26606"/>
          <ac:spMkLst>
            <pc:docMk/>
            <pc:sldMk cId="3326703839" sldId="286"/>
            <ac:spMk id="44" creationId="{AF2F604E-43BE-4DC3-B983-E071523364F8}"/>
          </ac:spMkLst>
        </pc:spChg>
        <pc:spChg chg="del">
          <ac:chgData name="Filip Geens" userId="3b890859-318a-456c-ae31-28a208e05ecf" providerId="ADAL" clId="{489102A6-F966-49F5-B19C-6FA80C7AB0B5}" dt="2024-12-02T14:40:37.699" v="3440" actId="26606"/>
          <ac:spMkLst>
            <pc:docMk/>
            <pc:sldMk cId="3326703839" sldId="286"/>
            <ac:spMk id="46" creationId="{08C9B587-E65E-4B52-B37C-ABEBB6E87928}"/>
          </ac:spMkLst>
        </pc:spChg>
        <pc:spChg chg="add del">
          <ac:chgData name="Filip Geens" userId="3b890859-318a-456c-ae31-28a208e05ecf" providerId="ADAL" clId="{489102A6-F966-49F5-B19C-6FA80C7AB0B5}" dt="2024-12-02T14:40:58.392" v="3444" actId="26606"/>
          <ac:spMkLst>
            <pc:docMk/>
            <pc:sldMk cId="3326703839" sldId="286"/>
            <ac:spMk id="51" creationId="{71B2258F-86CA-4D4D-8270-BC05FCDEBFB3}"/>
          </ac:spMkLst>
        </pc:spChg>
        <pc:spChg chg="add">
          <ac:chgData name="Filip Geens" userId="3b890859-318a-456c-ae31-28a208e05ecf" providerId="ADAL" clId="{489102A6-F966-49F5-B19C-6FA80C7AB0B5}" dt="2024-12-02T14:40:58.392" v="3444" actId="26606"/>
          <ac:spMkLst>
            <pc:docMk/>
            <pc:sldMk cId="3326703839" sldId="286"/>
            <ac:spMk id="56" creationId="{657F69E0-C4B0-4BEC-A689-4F8D877F05D4}"/>
          </ac:spMkLst>
        </pc:spChg>
        <pc:spChg chg="add">
          <ac:chgData name="Filip Geens" userId="3b890859-318a-456c-ae31-28a208e05ecf" providerId="ADAL" clId="{489102A6-F966-49F5-B19C-6FA80C7AB0B5}" dt="2024-12-02T14:40:58.392" v="3444" actId="26606"/>
          <ac:spMkLst>
            <pc:docMk/>
            <pc:sldMk cId="3326703839" sldId="286"/>
            <ac:spMk id="58" creationId="{9F6380B4-6A1C-481E-8408-B4E6C75B9B81}"/>
          </ac:spMkLst>
        </pc:spChg>
        <pc:picChg chg="mod">
          <ac:chgData name="Filip Geens" userId="3b890859-318a-456c-ae31-28a208e05ecf" providerId="ADAL" clId="{489102A6-F966-49F5-B19C-6FA80C7AB0B5}" dt="2024-12-02T14:40:58.392" v="3444" actId="26606"/>
          <ac:picMkLst>
            <pc:docMk/>
            <pc:sldMk cId="3326703839" sldId="286"/>
            <ac:picMk id="5" creationId="{D1169F05-AE73-425E-91DC-6307D63E3EAC}"/>
          </ac:picMkLst>
        </pc:picChg>
      </pc:sldChg>
      <pc:sldChg chg="addSp modSp add mod ord modAnim">
        <pc:chgData name="Filip Geens" userId="3b890859-318a-456c-ae31-28a208e05ecf" providerId="ADAL" clId="{489102A6-F966-49F5-B19C-6FA80C7AB0B5}" dt="2024-12-02T19:46:52.460" v="3463" actId="27636"/>
        <pc:sldMkLst>
          <pc:docMk/>
          <pc:sldMk cId="2806013568" sldId="287"/>
        </pc:sldMkLst>
        <pc:spChg chg="mod">
          <ac:chgData name="Filip Geens" userId="3b890859-318a-456c-ae31-28a208e05ecf" providerId="ADAL" clId="{489102A6-F966-49F5-B19C-6FA80C7AB0B5}" dt="2024-12-02T08:11:32.997" v="37" actId="20577"/>
          <ac:spMkLst>
            <pc:docMk/>
            <pc:sldMk cId="2806013568" sldId="287"/>
            <ac:spMk id="2" creationId="{6BEB0A45-CA3E-0DE7-3456-4382127E7FC9}"/>
          </ac:spMkLst>
        </pc:spChg>
        <pc:spChg chg="mod">
          <ac:chgData name="Filip Geens" userId="3b890859-318a-456c-ae31-28a208e05ecf" providerId="ADAL" clId="{489102A6-F966-49F5-B19C-6FA80C7AB0B5}" dt="2024-12-02T19:46:52.460" v="3463" actId="27636"/>
          <ac:spMkLst>
            <pc:docMk/>
            <pc:sldMk cId="2806013568" sldId="287"/>
            <ac:spMk id="3" creationId="{05231330-49E1-2A6F-CFA9-779FE6F585FA}"/>
          </ac:spMkLst>
        </pc:spChg>
        <pc:spChg chg="add">
          <ac:chgData name="Filip Geens" userId="3b890859-318a-456c-ae31-28a208e05ecf" providerId="ADAL" clId="{489102A6-F966-49F5-B19C-6FA80C7AB0B5}" dt="2024-12-02T08:12:33.108" v="75"/>
          <ac:spMkLst>
            <pc:docMk/>
            <pc:sldMk cId="2806013568" sldId="287"/>
            <ac:spMk id="4" creationId="{2FED17D0-74B3-EED0-5E01-CE026F5292B3}"/>
          </ac:spMkLst>
        </pc:spChg>
      </pc:sldChg>
      <pc:sldChg chg="modSp add mod modAnim">
        <pc:chgData name="Filip Geens" userId="3b890859-318a-456c-ae31-28a208e05ecf" providerId="ADAL" clId="{489102A6-F966-49F5-B19C-6FA80C7AB0B5}" dt="2024-12-02T12:00:37.293" v="3339"/>
        <pc:sldMkLst>
          <pc:docMk/>
          <pc:sldMk cId="908457405" sldId="288"/>
        </pc:sldMkLst>
        <pc:spChg chg="mod">
          <ac:chgData name="Filip Geens" userId="3b890859-318a-456c-ae31-28a208e05ecf" providerId="ADAL" clId="{489102A6-F966-49F5-B19C-6FA80C7AB0B5}" dt="2024-12-02T09:36:31.801" v="580" actId="6549"/>
          <ac:spMkLst>
            <pc:docMk/>
            <pc:sldMk cId="908457405" sldId="288"/>
            <ac:spMk id="2" creationId="{2E5AEC0A-5B6F-5381-918E-988CB68A7871}"/>
          </ac:spMkLst>
        </pc:spChg>
        <pc:spChg chg="mod">
          <ac:chgData name="Filip Geens" userId="3b890859-318a-456c-ae31-28a208e05ecf" providerId="ADAL" clId="{489102A6-F966-49F5-B19C-6FA80C7AB0B5}" dt="2024-12-02T09:42:26.536" v="613" actId="14100"/>
          <ac:spMkLst>
            <pc:docMk/>
            <pc:sldMk cId="908457405" sldId="288"/>
            <ac:spMk id="3" creationId="{0E577178-0D29-AC3D-47F4-6A162AE878A7}"/>
          </ac:spMkLst>
        </pc:spChg>
      </pc:sldChg>
      <pc:sldChg chg="modSp add mod modAnim">
        <pc:chgData name="Filip Geens" userId="3b890859-318a-456c-ae31-28a208e05ecf" providerId="ADAL" clId="{489102A6-F966-49F5-B19C-6FA80C7AB0B5}" dt="2024-12-02T12:01:55.958" v="3342"/>
        <pc:sldMkLst>
          <pc:docMk/>
          <pc:sldMk cId="1080032560" sldId="289"/>
        </pc:sldMkLst>
        <pc:spChg chg="mod">
          <ac:chgData name="Filip Geens" userId="3b890859-318a-456c-ae31-28a208e05ecf" providerId="ADAL" clId="{489102A6-F966-49F5-B19C-6FA80C7AB0B5}" dt="2024-12-02T10:12:24.086" v="1628"/>
          <ac:spMkLst>
            <pc:docMk/>
            <pc:sldMk cId="1080032560" sldId="289"/>
            <ac:spMk id="2" creationId="{F576EDF3-84C4-E8B4-C520-02B59793E3F8}"/>
          </ac:spMkLst>
        </pc:spChg>
        <pc:spChg chg="mod">
          <ac:chgData name="Filip Geens" userId="3b890859-318a-456c-ae31-28a208e05ecf" providerId="ADAL" clId="{489102A6-F966-49F5-B19C-6FA80C7AB0B5}" dt="2024-12-02T11:10:02.912" v="2932" actId="6549"/>
          <ac:spMkLst>
            <pc:docMk/>
            <pc:sldMk cId="1080032560" sldId="289"/>
            <ac:spMk id="3" creationId="{8759D741-18B6-C580-A91E-63AB2F75B7E6}"/>
          </ac:spMkLst>
        </pc:spChg>
      </pc:sldChg>
      <pc:sldChg chg="add ord">
        <pc:chgData name="Filip Geens" userId="3b890859-318a-456c-ae31-28a208e05ecf" providerId="ADAL" clId="{489102A6-F966-49F5-B19C-6FA80C7AB0B5}" dt="2024-12-02T12:02:10.426" v="3344"/>
        <pc:sldMkLst>
          <pc:docMk/>
          <pc:sldMk cId="609406679" sldId="290"/>
        </pc:sldMkLst>
      </pc:sldChg>
      <pc:sldChg chg="modSp add mod ord modAnim">
        <pc:chgData name="Filip Geens" userId="3b890859-318a-456c-ae31-28a208e05ecf" providerId="ADAL" clId="{489102A6-F966-49F5-B19C-6FA80C7AB0B5}" dt="2024-12-02T19:47:10.872" v="3472" actId="20577"/>
        <pc:sldMkLst>
          <pc:docMk/>
          <pc:sldMk cId="4178060794" sldId="291"/>
        </pc:sldMkLst>
        <pc:spChg chg="mod">
          <ac:chgData name="Filip Geens" userId="3b890859-318a-456c-ae31-28a208e05ecf" providerId="ADAL" clId="{489102A6-F966-49F5-B19C-6FA80C7AB0B5}" dt="2024-12-02T10:40:30.222" v="2320"/>
          <ac:spMkLst>
            <pc:docMk/>
            <pc:sldMk cId="4178060794" sldId="291"/>
            <ac:spMk id="2" creationId="{E617CBC1-CDC6-13E8-2F06-32A93A048DAA}"/>
          </ac:spMkLst>
        </pc:spChg>
        <pc:spChg chg="mod">
          <ac:chgData name="Filip Geens" userId="3b890859-318a-456c-ae31-28a208e05ecf" providerId="ADAL" clId="{489102A6-F966-49F5-B19C-6FA80C7AB0B5}" dt="2024-12-02T19:47:10.872" v="3472" actId="20577"/>
          <ac:spMkLst>
            <pc:docMk/>
            <pc:sldMk cId="4178060794" sldId="291"/>
            <ac:spMk id="3" creationId="{CEE5A90F-75DE-6F65-F51F-923E897AF9BE}"/>
          </ac:spMkLst>
        </pc:spChg>
      </pc:sldChg>
      <pc:sldChg chg="modSp add mod ord modAnim">
        <pc:chgData name="Filip Geens" userId="3b890859-318a-456c-ae31-28a208e05ecf" providerId="ADAL" clId="{489102A6-F966-49F5-B19C-6FA80C7AB0B5}" dt="2024-12-02T19:47:43.161" v="3474"/>
        <pc:sldMkLst>
          <pc:docMk/>
          <pc:sldMk cId="3004508806" sldId="292"/>
        </pc:sldMkLst>
        <pc:spChg chg="mod">
          <ac:chgData name="Filip Geens" userId="3b890859-318a-456c-ae31-28a208e05ecf" providerId="ADAL" clId="{489102A6-F966-49F5-B19C-6FA80C7AB0B5}" dt="2024-12-02T10:20:14.614" v="2200" actId="1076"/>
          <ac:spMkLst>
            <pc:docMk/>
            <pc:sldMk cId="3004508806" sldId="292"/>
            <ac:spMk id="2" creationId="{8700767B-FBA4-5E2D-43B5-AB1B583891BD}"/>
          </ac:spMkLst>
        </pc:spChg>
        <pc:spChg chg="mod">
          <ac:chgData name="Filip Geens" userId="3b890859-318a-456c-ae31-28a208e05ecf" providerId="ADAL" clId="{489102A6-F966-49F5-B19C-6FA80C7AB0B5}" dt="2024-12-02T10:21:45.142" v="2279" actId="20577"/>
          <ac:spMkLst>
            <pc:docMk/>
            <pc:sldMk cId="3004508806" sldId="292"/>
            <ac:spMk id="3" creationId="{1D867C1E-43E0-EDD7-AC6D-E21217BF2AEC}"/>
          </ac:spMkLst>
        </pc:spChg>
      </pc:sldChg>
      <pc:sldChg chg="modSp add mod ord modAnim">
        <pc:chgData name="Filip Geens" userId="3b890859-318a-456c-ae31-28a208e05ecf" providerId="ADAL" clId="{489102A6-F966-49F5-B19C-6FA80C7AB0B5}" dt="2024-12-02T19:48:00.929" v="3475" actId="20577"/>
        <pc:sldMkLst>
          <pc:docMk/>
          <pc:sldMk cId="581618642" sldId="293"/>
        </pc:sldMkLst>
        <pc:spChg chg="mod">
          <ac:chgData name="Filip Geens" userId="3b890859-318a-456c-ae31-28a208e05ecf" providerId="ADAL" clId="{489102A6-F966-49F5-B19C-6FA80C7AB0B5}" dt="2024-12-02T11:01:30.127" v="2552"/>
          <ac:spMkLst>
            <pc:docMk/>
            <pc:sldMk cId="581618642" sldId="293"/>
            <ac:spMk id="2" creationId="{4E29E4A2-6F8C-8BCC-BF22-CB5445A83F40}"/>
          </ac:spMkLst>
        </pc:spChg>
        <pc:spChg chg="mod">
          <ac:chgData name="Filip Geens" userId="3b890859-318a-456c-ae31-28a208e05ecf" providerId="ADAL" clId="{489102A6-F966-49F5-B19C-6FA80C7AB0B5}" dt="2024-12-02T19:48:00.929" v="3475" actId="20577"/>
          <ac:spMkLst>
            <pc:docMk/>
            <pc:sldMk cId="581618642" sldId="293"/>
            <ac:spMk id="3" creationId="{060161E4-05BF-2325-AB8B-55229F2888DB}"/>
          </ac:spMkLst>
        </pc:spChg>
      </pc:sldChg>
      <pc:sldChg chg="addSp delSp modSp add mod ord addAnim setClrOvrMap">
        <pc:chgData name="Filip Geens" userId="3b890859-318a-456c-ae31-28a208e05ecf" providerId="ADAL" clId="{489102A6-F966-49F5-B19C-6FA80C7AB0B5}" dt="2024-12-02T14:44:00.586" v="3455" actId="26606"/>
        <pc:sldMkLst>
          <pc:docMk/>
          <pc:sldMk cId="512944440" sldId="294"/>
        </pc:sldMkLst>
        <pc:spChg chg="mod">
          <ac:chgData name="Filip Geens" userId="3b890859-318a-456c-ae31-28a208e05ecf" providerId="ADAL" clId="{489102A6-F966-49F5-B19C-6FA80C7AB0B5}" dt="2024-12-02T14:44:00.586" v="3455" actId="26606"/>
          <ac:spMkLst>
            <pc:docMk/>
            <pc:sldMk cId="512944440" sldId="294"/>
            <ac:spMk id="2" creationId="{02159D96-73BB-5949-6B2A-7FCDE3575ED9}"/>
          </ac:spMkLst>
        </pc:spChg>
        <pc:spChg chg="mod">
          <ac:chgData name="Filip Geens" userId="3b890859-318a-456c-ae31-28a208e05ecf" providerId="ADAL" clId="{489102A6-F966-49F5-B19C-6FA80C7AB0B5}" dt="2024-12-02T14:44:00.586" v="3455" actId="26606"/>
          <ac:spMkLst>
            <pc:docMk/>
            <pc:sldMk cId="512944440" sldId="294"/>
            <ac:spMk id="3" creationId="{89B30CD7-BB3B-0C10-6FED-0ED92F4DAC2D}"/>
          </ac:spMkLst>
        </pc:spChg>
        <pc:spChg chg="add del">
          <ac:chgData name="Filip Geens" userId="3b890859-318a-456c-ae31-28a208e05ecf" providerId="ADAL" clId="{489102A6-F966-49F5-B19C-6FA80C7AB0B5}" dt="2024-12-02T12:16:58.860" v="3393" actId="26606"/>
          <ac:spMkLst>
            <pc:docMk/>
            <pc:sldMk cId="512944440" sldId="294"/>
            <ac:spMk id="62" creationId="{9028C770-C92A-D6CA-DFF9-38CF3AFE90AA}"/>
          </ac:spMkLst>
        </pc:spChg>
        <pc:spChg chg="add del">
          <ac:chgData name="Filip Geens" userId="3b890859-318a-456c-ae31-28a208e05ecf" providerId="ADAL" clId="{489102A6-F966-49F5-B19C-6FA80C7AB0B5}" dt="2024-12-02T12:16:58.860" v="3393" actId="26606"/>
          <ac:spMkLst>
            <pc:docMk/>
            <pc:sldMk cId="512944440" sldId="294"/>
            <ac:spMk id="64" creationId="{90E6A81C-CC6C-5ECC-5126-7DD53752F4BA}"/>
          </ac:spMkLst>
        </pc:spChg>
        <pc:spChg chg="add del">
          <ac:chgData name="Filip Geens" userId="3b890859-318a-456c-ae31-28a208e05ecf" providerId="ADAL" clId="{489102A6-F966-49F5-B19C-6FA80C7AB0B5}" dt="2024-12-02T12:16:58.860" v="3393" actId="26606"/>
          <ac:spMkLst>
            <pc:docMk/>
            <pc:sldMk cId="512944440" sldId="294"/>
            <ac:spMk id="66" creationId="{78F6C22D-2E18-C101-5B90-1A4414197677}"/>
          </ac:spMkLst>
        </pc:spChg>
        <pc:spChg chg="add del">
          <ac:chgData name="Filip Geens" userId="3b890859-318a-456c-ae31-28a208e05ecf" providerId="ADAL" clId="{489102A6-F966-49F5-B19C-6FA80C7AB0B5}" dt="2024-12-02T12:16:58.860" v="3393" actId="26606"/>
          <ac:spMkLst>
            <pc:docMk/>
            <pc:sldMk cId="512944440" sldId="294"/>
            <ac:spMk id="68" creationId="{989E99E2-D0B6-307F-0DEE-66887DD6BD49}"/>
          </ac:spMkLst>
        </pc:spChg>
        <pc:spChg chg="add del">
          <ac:chgData name="Filip Geens" userId="3b890859-318a-456c-ae31-28a208e05ecf" providerId="ADAL" clId="{489102A6-F966-49F5-B19C-6FA80C7AB0B5}" dt="2024-12-02T12:16:58.854" v="3392" actId="26606"/>
          <ac:spMkLst>
            <pc:docMk/>
            <pc:sldMk cId="512944440" sldId="294"/>
            <ac:spMk id="73" creationId="{657F69E0-C4B0-4BEC-A689-4F8D877F05D4}"/>
          </ac:spMkLst>
        </pc:spChg>
        <pc:spChg chg="add del">
          <ac:chgData name="Filip Geens" userId="3b890859-318a-456c-ae31-28a208e05ecf" providerId="ADAL" clId="{489102A6-F966-49F5-B19C-6FA80C7AB0B5}" dt="2024-12-02T12:16:58.854" v="3392" actId="26606"/>
          <ac:spMkLst>
            <pc:docMk/>
            <pc:sldMk cId="512944440" sldId="294"/>
            <ac:spMk id="75" creationId="{9F6380B4-6A1C-481E-8408-B4E6C75B9B81}"/>
          </ac:spMkLst>
        </pc:spChg>
        <pc:spChg chg="add del">
          <ac:chgData name="Filip Geens" userId="3b890859-318a-456c-ae31-28a208e05ecf" providerId="ADAL" clId="{489102A6-F966-49F5-B19C-6FA80C7AB0B5}" dt="2024-12-02T14:44:00.586" v="3455" actId="26606"/>
          <ac:spMkLst>
            <pc:docMk/>
            <pc:sldMk cId="512944440" sldId="294"/>
            <ac:spMk id="77" creationId="{AF2F604E-43BE-4DC3-B983-E071523364F8}"/>
          </ac:spMkLst>
        </pc:spChg>
        <pc:spChg chg="add del">
          <ac:chgData name="Filip Geens" userId="3b890859-318a-456c-ae31-28a208e05ecf" providerId="ADAL" clId="{489102A6-F966-49F5-B19C-6FA80C7AB0B5}" dt="2024-12-02T14:44:00.586" v="3455" actId="26606"/>
          <ac:spMkLst>
            <pc:docMk/>
            <pc:sldMk cId="512944440" sldId="294"/>
            <ac:spMk id="78" creationId="{0671A8AE-40A1-4631-A6B8-581AFF065482}"/>
          </ac:spMkLst>
        </pc:spChg>
        <pc:spChg chg="add del">
          <ac:chgData name="Filip Geens" userId="3b890859-318a-456c-ae31-28a208e05ecf" providerId="ADAL" clId="{489102A6-F966-49F5-B19C-6FA80C7AB0B5}" dt="2024-12-02T14:44:00.586" v="3455" actId="26606"/>
          <ac:spMkLst>
            <pc:docMk/>
            <pc:sldMk cId="512944440" sldId="294"/>
            <ac:spMk id="79" creationId="{08C9B587-E65E-4B52-B37C-ABEBB6E87928}"/>
          </ac:spMkLst>
        </pc:spChg>
        <pc:spChg chg="add del">
          <ac:chgData name="Filip Geens" userId="3b890859-318a-456c-ae31-28a208e05ecf" providerId="ADAL" clId="{489102A6-F966-49F5-B19C-6FA80C7AB0B5}" dt="2024-12-02T14:44:00.586" v="3455" actId="26606"/>
          <ac:spMkLst>
            <pc:docMk/>
            <pc:sldMk cId="512944440" sldId="294"/>
            <ac:spMk id="80" creationId="{AB58EF07-17C2-48CF-ABB0-EEF1F17CB8F0}"/>
          </ac:spMkLst>
        </pc:spChg>
        <pc:spChg chg="add">
          <ac:chgData name="Filip Geens" userId="3b890859-318a-456c-ae31-28a208e05ecf" providerId="ADAL" clId="{489102A6-F966-49F5-B19C-6FA80C7AB0B5}" dt="2024-12-02T14:44:00.586" v="3455" actId="26606"/>
          <ac:spMkLst>
            <pc:docMk/>
            <pc:sldMk cId="512944440" sldId="294"/>
            <ac:spMk id="85" creationId="{657F69E0-C4B0-4BEC-A689-4F8D877F05D4}"/>
          </ac:spMkLst>
        </pc:spChg>
        <pc:spChg chg="add">
          <ac:chgData name="Filip Geens" userId="3b890859-318a-456c-ae31-28a208e05ecf" providerId="ADAL" clId="{489102A6-F966-49F5-B19C-6FA80C7AB0B5}" dt="2024-12-02T14:44:00.586" v="3455" actId="26606"/>
          <ac:spMkLst>
            <pc:docMk/>
            <pc:sldMk cId="512944440" sldId="294"/>
            <ac:spMk id="87" creationId="{9F6380B4-6A1C-481E-8408-B4E6C75B9B81}"/>
          </ac:spMkLst>
        </pc:spChg>
        <pc:picChg chg="mod">
          <ac:chgData name="Filip Geens" userId="3b890859-318a-456c-ae31-28a208e05ecf" providerId="ADAL" clId="{489102A6-F966-49F5-B19C-6FA80C7AB0B5}" dt="2024-12-02T14:44:00.586" v="3455" actId="26606"/>
          <ac:picMkLst>
            <pc:docMk/>
            <pc:sldMk cId="512944440" sldId="294"/>
            <ac:picMk id="5" creationId="{A024563C-9356-9FAA-719F-02280F11B861}"/>
          </ac:picMkLst>
        </pc:picChg>
      </pc:sldChg>
    </pc:docChg>
  </pc:docChgLst>
  <pc:docChgLst>
    <pc:chgData name="Filip Geens" userId="3b890859-318a-456c-ae31-28a208e05ecf" providerId="ADAL" clId="{5603D949-FD73-47E8-AFAB-DF5000E1CC73}"/>
    <pc:docChg chg="custSel addSld modSld">
      <pc:chgData name="Filip Geens" userId="3b890859-318a-456c-ae31-28a208e05ecf" providerId="ADAL" clId="{5603D949-FD73-47E8-AFAB-DF5000E1CC73}" dt="2024-08-11T17:26:31.505" v="80" actId="20577"/>
      <pc:docMkLst>
        <pc:docMk/>
      </pc:docMkLst>
      <pc:sldChg chg="modSp mod">
        <pc:chgData name="Filip Geens" userId="3b890859-318a-456c-ae31-28a208e05ecf" providerId="ADAL" clId="{5603D949-FD73-47E8-AFAB-DF5000E1CC73}" dt="2024-08-11T16:58:11.057" v="1" actId="6549"/>
        <pc:sldMkLst>
          <pc:docMk/>
          <pc:sldMk cId="1631746638" sldId="256"/>
        </pc:sldMkLst>
        <pc:spChg chg="mod">
          <ac:chgData name="Filip Geens" userId="3b890859-318a-456c-ae31-28a208e05ecf" providerId="ADAL" clId="{5603D949-FD73-47E8-AFAB-DF5000E1CC73}" dt="2024-08-11T16:58:11.057" v="1" actId="6549"/>
          <ac:spMkLst>
            <pc:docMk/>
            <pc:sldMk cId="1631746638" sldId="256"/>
            <ac:spMk id="3" creationId="{D59F3AE0-57DA-4D52-AE40-3287F6824262}"/>
          </ac:spMkLst>
        </pc:spChg>
      </pc:sldChg>
      <pc:sldChg chg="modSp mod">
        <pc:chgData name="Filip Geens" userId="3b890859-318a-456c-ae31-28a208e05ecf" providerId="ADAL" clId="{5603D949-FD73-47E8-AFAB-DF5000E1CC73}" dt="2024-08-11T17:26:31.505" v="80" actId="20577"/>
        <pc:sldMkLst>
          <pc:docMk/>
          <pc:sldMk cId="2193783696" sldId="266"/>
        </pc:sldMkLst>
        <pc:spChg chg="mod">
          <ac:chgData name="Filip Geens" userId="3b890859-318a-456c-ae31-28a208e05ecf" providerId="ADAL" clId="{5603D949-FD73-47E8-AFAB-DF5000E1CC73}" dt="2024-08-11T17:00:05.998" v="24" actId="313"/>
          <ac:spMkLst>
            <pc:docMk/>
            <pc:sldMk cId="2193783696" sldId="266"/>
            <ac:spMk id="2" creationId="{6BC7102C-2669-4028-8681-91F769FD22B8}"/>
          </ac:spMkLst>
        </pc:spChg>
        <pc:spChg chg="mod">
          <ac:chgData name="Filip Geens" userId="3b890859-318a-456c-ae31-28a208e05ecf" providerId="ADAL" clId="{5603D949-FD73-47E8-AFAB-DF5000E1CC73}" dt="2024-08-11T17:26:31.505" v="80" actId="20577"/>
          <ac:spMkLst>
            <pc:docMk/>
            <pc:sldMk cId="2193783696" sldId="266"/>
            <ac:spMk id="3" creationId="{D59F3AE0-57DA-4D52-AE40-3287F6824262}"/>
          </ac:spMkLst>
        </pc:spChg>
        <pc:picChg chg="mod">
          <ac:chgData name="Filip Geens" userId="3b890859-318a-456c-ae31-28a208e05ecf" providerId="ADAL" clId="{5603D949-FD73-47E8-AFAB-DF5000E1CC73}" dt="2024-08-11T17:25:21.298" v="25" actId="14826"/>
          <ac:picMkLst>
            <pc:docMk/>
            <pc:sldMk cId="2193783696" sldId="266"/>
            <ac:picMk id="5" creationId="{D1169F05-AE73-425E-91DC-6307D63E3EAC}"/>
          </ac:picMkLst>
        </pc:picChg>
      </pc:sldChg>
      <pc:sldChg chg="add">
        <pc:chgData name="Filip Geens" userId="3b890859-318a-456c-ae31-28a208e05ecf" providerId="ADAL" clId="{5603D949-FD73-47E8-AFAB-DF5000E1CC73}" dt="2024-08-11T16:59:30.463" v="2" actId="2890"/>
        <pc:sldMkLst>
          <pc:docMk/>
          <pc:sldMk cId="3326703839" sldId="286"/>
        </pc:sldMkLst>
      </pc:sldChg>
    </pc:docChg>
  </pc:docChgLst>
  <pc:docChgLst>
    <pc:chgData name="filip geens" userId="7123bf18c6040445" providerId="LiveId" clId="{4CC3257B-657E-47DA-B68F-431B727F2AA5}"/>
    <pc:docChg chg="undo redo custSel mod addSld delSld modSld sldOrd modMainMaster">
      <pc:chgData name="filip geens" userId="7123bf18c6040445" providerId="LiveId" clId="{4CC3257B-657E-47DA-B68F-431B727F2AA5}" dt="2021-01-12T17:28:23.082" v="11428" actId="313"/>
      <pc:docMkLst>
        <pc:docMk/>
      </pc:docMkLst>
      <pc:sldChg chg="addSp delSp modSp add mod">
        <pc:chgData name="filip geens" userId="7123bf18c6040445" providerId="LiveId" clId="{4CC3257B-657E-47DA-B68F-431B727F2AA5}" dt="2021-01-11T16:23:20.436" v="33" actId="20577"/>
        <pc:sldMkLst>
          <pc:docMk/>
          <pc:sldMk cId="1631746638" sldId="256"/>
        </pc:sldMkLst>
        <pc:spChg chg="mod">
          <ac:chgData name="filip geens" userId="7123bf18c6040445" providerId="LiveId" clId="{4CC3257B-657E-47DA-B68F-431B727F2AA5}" dt="2021-01-11T16:23:20.436" v="33" actId="20577"/>
          <ac:spMkLst>
            <pc:docMk/>
            <pc:sldMk cId="1631746638" sldId="256"/>
            <ac:spMk id="3" creationId="{D59F3AE0-57DA-4D52-AE40-3287F6824262}"/>
          </ac:spMkLst>
        </pc:spChg>
        <pc:spChg chg="del">
          <ac:chgData name="filip geens" userId="7123bf18c6040445" providerId="LiveId" clId="{4CC3257B-657E-47DA-B68F-431B727F2AA5}" dt="2021-01-11T12:50:16.813" v="18" actId="26606"/>
          <ac:spMkLst>
            <pc:docMk/>
            <pc:sldMk cId="1631746638" sldId="256"/>
            <ac:spMk id="22" creationId="{5A59F003-E00A-43F9-91DC-CC54E3B87466}"/>
          </ac:spMkLst>
        </pc:spChg>
        <pc:spChg chg="del">
          <ac:chgData name="filip geens" userId="7123bf18c6040445" providerId="LiveId" clId="{4CC3257B-657E-47DA-B68F-431B727F2AA5}" dt="2021-01-11T12:50:16.813" v="18" actId="26606"/>
          <ac:spMkLst>
            <pc:docMk/>
            <pc:sldMk cId="1631746638" sldId="256"/>
            <ac:spMk id="24" creationId="{D74A4382-E3AD-430A-9A1F-DFA3E0E77A7D}"/>
          </ac:spMkLst>
        </pc:spChg>
        <pc:spChg chg="del">
          <ac:chgData name="filip geens" userId="7123bf18c6040445" providerId="LiveId" clId="{4CC3257B-657E-47DA-B68F-431B727F2AA5}" dt="2021-01-11T12:50:16.813" v="18" actId="26606"/>
          <ac:spMkLst>
            <pc:docMk/>
            <pc:sldMk cId="1631746638" sldId="256"/>
            <ac:spMk id="26" creationId="{79F40191-0F44-4FD1-82CC-ACB507C14BE6}"/>
          </ac:spMkLst>
        </pc:spChg>
        <pc:spChg chg="add">
          <ac:chgData name="filip geens" userId="7123bf18c6040445" providerId="LiveId" clId="{4CC3257B-657E-47DA-B68F-431B727F2AA5}" dt="2021-01-11T12:50:16.813" v="18" actId="26606"/>
          <ac:spMkLst>
            <pc:docMk/>
            <pc:sldMk cId="1631746638" sldId="256"/>
            <ac:spMk id="31" creationId="{5A59F003-E00A-43F9-91DC-CC54E3B87466}"/>
          </ac:spMkLst>
        </pc:spChg>
        <pc:spChg chg="add">
          <ac:chgData name="filip geens" userId="7123bf18c6040445" providerId="LiveId" clId="{4CC3257B-657E-47DA-B68F-431B727F2AA5}" dt="2021-01-11T12:50:16.813" v="18" actId="26606"/>
          <ac:spMkLst>
            <pc:docMk/>
            <pc:sldMk cId="1631746638" sldId="256"/>
            <ac:spMk id="33" creationId="{D74A4382-E3AD-430A-9A1F-DFA3E0E77A7D}"/>
          </ac:spMkLst>
        </pc:spChg>
        <pc:spChg chg="add">
          <ac:chgData name="filip geens" userId="7123bf18c6040445" providerId="LiveId" clId="{4CC3257B-657E-47DA-B68F-431B727F2AA5}" dt="2021-01-11T12:50:16.813" v="18" actId="26606"/>
          <ac:spMkLst>
            <pc:docMk/>
            <pc:sldMk cId="1631746638" sldId="256"/>
            <ac:spMk id="35" creationId="{79F40191-0F44-4FD1-82CC-ACB507C14BE6}"/>
          </ac:spMkLst>
        </pc:spChg>
        <pc:picChg chg="mod">
          <ac:chgData name="filip geens" userId="7123bf18c6040445" providerId="LiveId" clId="{4CC3257B-657E-47DA-B68F-431B727F2AA5}" dt="2021-01-11T12:50:16.813" v="18" actId="26606"/>
          <ac:picMkLst>
            <pc:docMk/>
            <pc:sldMk cId="1631746638" sldId="256"/>
            <ac:picMk id="5" creationId="{D1169F05-AE73-425E-91DC-6307D63E3EAC}"/>
          </ac:picMkLst>
        </pc:picChg>
      </pc:sldChg>
      <pc:sldChg chg="del">
        <pc:chgData name="filip geens" userId="7123bf18c6040445" providerId="LiveId" clId="{4CC3257B-657E-47DA-B68F-431B727F2AA5}" dt="2021-01-11T12:40:07.999" v="1" actId="47"/>
        <pc:sldMkLst>
          <pc:docMk/>
          <pc:sldMk cId="1440305194" sldId="257"/>
        </pc:sldMkLst>
      </pc:sldChg>
      <pc:sldChg chg="del">
        <pc:chgData name="filip geens" userId="7123bf18c6040445" providerId="LiveId" clId="{4CC3257B-657E-47DA-B68F-431B727F2AA5}" dt="2021-01-11T12:42:02.921" v="16" actId="47"/>
        <pc:sldMkLst>
          <pc:docMk/>
          <pc:sldMk cId="1309146061" sldId="258"/>
        </pc:sldMkLst>
      </pc:sldChg>
      <pc:sldChg chg="addSp delSp modSp mod setBg setClrOvrMap">
        <pc:chgData name="filip geens" userId="7123bf18c6040445" providerId="LiveId" clId="{4CC3257B-657E-47DA-B68F-431B727F2AA5}" dt="2021-01-11T16:29:41.707" v="89" actId="20577"/>
        <pc:sldMkLst>
          <pc:docMk/>
          <pc:sldMk cId="3254575183" sldId="259"/>
        </pc:sldMkLst>
        <pc:spChg chg="mod">
          <ac:chgData name="filip geens" userId="7123bf18c6040445" providerId="LiveId" clId="{4CC3257B-657E-47DA-B68F-431B727F2AA5}" dt="2021-01-11T16:29:41.707" v="89" actId="20577"/>
          <ac:spMkLst>
            <pc:docMk/>
            <pc:sldMk cId="3254575183" sldId="259"/>
            <ac:spMk id="2" creationId="{8AE1CE38-BAEA-4956-9A9E-E5DA640B8F20}"/>
          </ac:spMkLst>
        </pc:spChg>
        <pc:spChg chg="mod">
          <ac:chgData name="filip geens" userId="7123bf18c6040445" providerId="LiveId" clId="{4CC3257B-657E-47DA-B68F-431B727F2AA5}" dt="2021-01-11T16:27:39.922" v="77" actId="14100"/>
          <ac:spMkLst>
            <pc:docMk/>
            <pc:sldMk cId="3254575183" sldId="259"/>
            <ac:spMk id="3" creationId="{8FDB6384-7599-404E-9D8E-CA0406B458AA}"/>
          </ac:spMkLst>
        </pc:spChg>
        <pc:spChg chg="add del">
          <ac:chgData name="filip geens" userId="7123bf18c6040445" providerId="LiveId" clId="{4CC3257B-657E-47DA-B68F-431B727F2AA5}" dt="2021-01-11T16:26:09.811" v="69" actId="26606"/>
          <ac:spMkLst>
            <pc:docMk/>
            <pc:sldMk cId="3254575183" sldId="259"/>
            <ac:spMk id="8" creationId="{5A0118C5-4F8D-4CF4-BADD-53FEACC6C42A}"/>
          </ac:spMkLst>
        </pc:spChg>
        <pc:spChg chg="add del">
          <ac:chgData name="filip geens" userId="7123bf18c6040445" providerId="LiveId" clId="{4CC3257B-657E-47DA-B68F-431B727F2AA5}" dt="2021-01-11T16:26:09.811" v="69" actId="26606"/>
          <ac:spMkLst>
            <pc:docMk/>
            <pc:sldMk cId="3254575183" sldId="259"/>
            <ac:spMk id="10" creationId="{4E0A5C5C-2A95-428E-9F6A-0D29EBD57C9F}"/>
          </ac:spMkLst>
        </pc:spChg>
        <pc:spChg chg="add del">
          <ac:chgData name="filip geens" userId="7123bf18c6040445" providerId="LiveId" clId="{4CC3257B-657E-47DA-B68F-431B727F2AA5}" dt="2021-01-11T16:26:09.811" v="69" actId="26606"/>
          <ac:spMkLst>
            <pc:docMk/>
            <pc:sldMk cId="3254575183" sldId="259"/>
            <ac:spMk id="12" creationId="{1056F38F-7C4E-461D-8709-7D0024AE1F79}"/>
          </ac:spMkLst>
        </pc:spChg>
        <pc:spChg chg="add del">
          <ac:chgData name="filip geens" userId="7123bf18c6040445" providerId="LiveId" clId="{4CC3257B-657E-47DA-B68F-431B727F2AA5}" dt="2021-01-11T16:26:09.811" v="69" actId="26606"/>
          <ac:spMkLst>
            <pc:docMk/>
            <pc:sldMk cId="3254575183" sldId="259"/>
            <ac:spMk id="14" creationId="{C7278469-3C3C-49CE-AEEE-E176A4900B78}"/>
          </ac:spMkLst>
        </pc:spChg>
        <pc:spChg chg="add del">
          <ac:chgData name="filip geens" userId="7123bf18c6040445" providerId="LiveId" clId="{4CC3257B-657E-47DA-B68F-431B727F2AA5}" dt="2021-01-11T16:26:09.811" v="69" actId="26606"/>
          <ac:spMkLst>
            <pc:docMk/>
            <pc:sldMk cId="3254575183" sldId="259"/>
            <ac:spMk id="20" creationId="{4C6598AB-1C17-4D54-951C-A082D94ACB7A}"/>
          </ac:spMkLst>
        </pc:spChg>
        <pc:spChg chg="add del">
          <ac:chgData name="filip geens" userId="7123bf18c6040445" providerId="LiveId" clId="{4CC3257B-657E-47DA-B68F-431B727F2AA5}" dt="2021-01-11T16:26:09.811" v="69" actId="26606"/>
          <ac:spMkLst>
            <pc:docMk/>
            <pc:sldMk cId="3254575183" sldId="259"/>
            <ac:spMk id="22" creationId="{C83B66D7-137D-4AC1-B172-53D60F08BEB5}"/>
          </ac:spMkLst>
        </pc:spChg>
        <pc:spChg chg="add del">
          <ac:chgData name="filip geens" userId="7123bf18c6040445" providerId="LiveId" clId="{4CC3257B-657E-47DA-B68F-431B727F2AA5}" dt="2021-01-11T16:26:09.811" v="69" actId="26606"/>
          <ac:spMkLst>
            <pc:docMk/>
            <pc:sldMk cId="3254575183" sldId="259"/>
            <ac:spMk id="24" creationId="{F6B92503-6984-4D15-8B98-8718709B785D}"/>
          </ac:spMkLst>
        </pc:spChg>
        <pc:spChg chg="add del">
          <ac:chgData name="filip geens" userId="7123bf18c6040445" providerId="LiveId" clId="{4CC3257B-657E-47DA-B68F-431B727F2AA5}" dt="2021-01-11T16:26:09.811" v="69" actId="26606"/>
          <ac:spMkLst>
            <pc:docMk/>
            <pc:sldMk cId="3254575183" sldId="259"/>
            <ac:spMk id="26" creationId="{08DDF938-524E-4C18-A47D-C00627832366}"/>
          </ac:spMkLst>
        </pc:spChg>
        <pc:spChg chg="add del">
          <ac:chgData name="filip geens" userId="7123bf18c6040445" providerId="LiveId" clId="{4CC3257B-657E-47DA-B68F-431B727F2AA5}" dt="2021-01-11T16:26:28.550" v="73" actId="26606"/>
          <ac:spMkLst>
            <pc:docMk/>
            <pc:sldMk cId="3254575183" sldId="259"/>
            <ac:spMk id="35" creationId="{7264F718-7FAC-4056-9FA9-A603EC682FE7}"/>
          </ac:spMkLst>
        </pc:spChg>
        <pc:spChg chg="add del">
          <ac:chgData name="filip geens" userId="7123bf18c6040445" providerId="LiveId" clId="{4CC3257B-657E-47DA-B68F-431B727F2AA5}" dt="2021-01-11T16:26:28.550" v="73" actId="26606"/>
          <ac:spMkLst>
            <pc:docMk/>
            <pc:sldMk cId="3254575183" sldId="259"/>
            <ac:spMk id="36" creationId="{F74639F7-E3C7-4165-A83E-6386A86BA1DA}"/>
          </ac:spMkLst>
        </pc:spChg>
        <pc:spChg chg="add del">
          <ac:chgData name="filip geens" userId="7123bf18c6040445" providerId="LiveId" clId="{4CC3257B-657E-47DA-B68F-431B727F2AA5}" dt="2021-01-11T16:26:28.550" v="73" actId="26606"/>
          <ac:spMkLst>
            <pc:docMk/>
            <pc:sldMk cId="3254575183" sldId="259"/>
            <ac:spMk id="37" creationId="{8B3AF0F1-707A-463E-B5EE-33C63A40CFC9}"/>
          </ac:spMkLst>
        </pc:spChg>
        <pc:grpChg chg="add del">
          <ac:chgData name="filip geens" userId="7123bf18c6040445" providerId="LiveId" clId="{4CC3257B-657E-47DA-B68F-431B727F2AA5}" dt="2021-01-11T16:26:09.811" v="69" actId="26606"/>
          <ac:grpSpMkLst>
            <pc:docMk/>
            <pc:sldMk cId="3254575183" sldId="259"/>
            <ac:grpSpMk id="16" creationId="{93DC754C-7E09-422D-A8BB-AF632E90DFA2}"/>
          </ac:grpSpMkLst>
        </pc:grpChg>
        <pc:grpChg chg="add del">
          <ac:chgData name="filip geens" userId="7123bf18c6040445" providerId="LiveId" clId="{4CC3257B-657E-47DA-B68F-431B727F2AA5}" dt="2021-01-11T16:26:09.811" v="69" actId="26606"/>
          <ac:grpSpMkLst>
            <pc:docMk/>
            <pc:sldMk cId="3254575183" sldId="259"/>
            <ac:grpSpMk id="28" creationId="{3773FAF5-C452-4455-9411-D6AF5EBD4CA9}"/>
          </ac:grpSpMkLst>
        </pc:grpChg>
      </pc:sldChg>
      <pc:sldChg chg="modSp mod">
        <pc:chgData name="filip geens" userId="7123bf18c6040445" providerId="LiveId" clId="{4CC3257B-657E-47DA-B68F-431B727F2AA5}" dt="2021-01-11T16:31:07.034" v="123" actId="6549"/>
        <pc:sldMkLst>
          <pc:docMk/>
          <pc:sldMk cId="1336479942" sldId="260"/>
        </pc:sldMkLst>
        <pc:spChg chg="mod">
          <ac:chgData name="filip geens" userId="7123bf18c6040445" providerId="LiveId" clId="{4CC3257B-657E-47DA-B68F-431B727F2AA5}" dt="2021-01-11T16:31:07.034" v="123" actId="6549"/>
          <ac:spMkLst>
            <pc:docMk/>
            <pc:sldMk cId="1336479942" sldId="260"/>
            <ac:spMk id="2" creationId="{A9584C1B-A482-40ED-ABDE-F486F726CBA9}"/>
          </ac:spMkLst>
        </pc:spChg>
        <pc:spChg chg="mod">
          <ac:chgData name="filip geens" userId="7123bf18c6040445" providerId="LiveId" clId="{4CC3257B-657E-47DA-B68F-431B727F2AA5}" dt="2021-01-11T16:29:00.726" v="81" actId="403"/>
          <ac:spMkLst>
            <pc:docMk/>
            <pc:sldMk cId="1336479942" sldId="260"/>
            <ac:spMk id="3" creationId="{23C69A1B-7728-4902-A1B0-CA06DF4A64DC}"/>
          </ac:spMkLst>
        </pc:spChg>
      </pc:sldChg>
      <pc:sldChg chg="modSp mod modAnim">
        <pc:chgData name="filip geens" userId="7123bf18c6040445" providerId="LiveId" clId="{4CC3257B-657E-47DA-B68F-431B727F2AA5}" dt="2021-01-11T17:07:32.850" v="238" actId="20577"/>
        <pc:sldMkLst>
          <pc:docMk/>
          <pc:sldMk cId="2136757067" sldId="261"/>
        </pc:sldMkLst>
        <pc:spChg chg="mod">
          <ac:chgData name="filip geens" userId="7123bf18c6040445" providerId="LiveId" clId="{4CC3257B-657E-47DA-B68F-431B727F2AA5}" dt="2021-01-11T17:07:32.850" v="238" actId="20577"/>
          <ac:spMkLst>
            <pc:docMk/>
            <pc:sldMk cId="2136757067" sldId="261"/>
            <ac:spMk id="2" creationId="{805693B6-4C3D-4F3E-A0C9-3AAA3393EE46}"/>
          </ac:spMkLst>
        </pc:spChg>
        <pc:spChg chg="mod">
          <ac:chgData name="filip geens" userId="7123bf18c6040445" providerId="LiveId" clId="{4CC3257B-657E-47DA-B68F-431B727F2AA5}" dt="2021-01-11T16:35:52.593" v="180" actId="20577"/>
          <ac:spMkLst>
            <pc:docMk/>
            <pc:sldMk cId="2136757067" sldId="261"/>
            <ac:spMk id="3" creationId="{182D5CF7-18C4-47A9-B136-4ACC77440297}"/>
          </ac:spMkLst>
        </pc:spChg>
      </pc:sldChg>
      <pc:sldChg chg="modSp mod modAnim">
        <pc:chgData name="filip geens" userId="7123bf18c6040445" providerId="LiveId" clId="{4CC3257B-657E-47DA-B68F-431B727F2AA5}" dt="2021-01-11T16:43:49.325" v="185" actId="12"/>
        <pc:sldMkLst>
          <pc:docMk/>
          <pc:sldMk cId="3232317752" sldId="262"/>
        </pc:sldMkLst>
        <pc:spChg chg="mod">
          <ac:chgData name="filip geens" userId="7123bf18c6040445" providerId="LiveId" clId="{4CC3257B-657E-47DA-B68F-431B727F2AA5}" dt="2021-01-11T16:31:35.172" v="126" actId="403"/>
          <ac:spMkLst>
            <pc:docMk/>
            <pc:sldMk cId="3232317752" sldId="262"/>
            <ac:spMk id="2" creationId="{695AC57E-7020-4AD9-9D19-45073FE64599}"/>
          </ac:spMkLst>
        </pc:spChg>
        <pc:spChg chg="mod">
          <ac:chgData name="filip geens" userId="7123bf18c6040445" providerId="LiveId" clId="{4CC3257B-657E-47DA-B68F-431B727F2AA5}" dt="2021-01-11T16:43:49.325" v="185" actId="12"/>
          <ac:spMkLst>
            <pc:docMk/>
            <pc:sldMk cId="3232317752" sldId="262"/>
            <ac:spMk id="3" creationId="{81DA62DB-EED6-4786-8E08-53CC2147D591}"/>
          </ac:spMkLst>
        </pc:spChg>
        <pc:spChg chg="mod">
          <ac:chgData name="filip geens" userId="7123bf18c6040445" providerId="LiveId" clId="{4CC3257B-657E-47DA-B68F-431B727F2AA5}" dt="2021-01-11T16:31:52.195" v="129" actId="1076"/>
          <ac:spMkLst>
            <pc:docMk/>
            <pc:sldMk cId="3232317752" sldId="262"/>
            <ac:spMk id="4" creationId="{47165DF1-F7FA-4E22-A52C-0EF8B9E31556}"/>
          </ac:spMkLst>
        </pc:spChg>
      </pc:sldChg>
      <pc:sldChg chg="addSp modSp mod modAnim">
        <pc:chgData name="filip geens" userId="7123bf18c6040445" providerId="LiveId" clId="{4CC3257B-657E-47DA-B68F-431B727F2AA5}" dt="2021-01-11T16:44:15.792" v="189" actId="1076"/>
        <pc:sldMkLst>
          <pc:docMk/>
          <pc:sldMk cId="2749346002" sldId="263"/>
        </pc:sldMkLst>
        <pc:spChg chg="mod">
          <ac:chgData name="filip geens" userId="7123bf18c6040445" providerId="LiveId" clId="{4CC3257B-657E-47DA-B68F-431B727F2AA5}" dt="2021-01-11T16:43:35.260" v="184" actId="12"/>
          <ac:spMkLst>
            <pc:docMk/>
            <pc:sldMk cId="2749346002" sldId="263"/>
            <ac:spMk id="2" creationId="{B5347BE0-295D-49FB-8C5F-4BA42A78B4E6}"/>
          </ac:spMkLst>
        </pc:spChg>
        <pc:spChg chg="mod">
          <ac:chgData name="filip geens" userId="7123bf18c6040445" providerId="LiveId" clId="{4CC3257B-657E-47DA-B68F-431B727F2AA5}" dt="2021-01-11T16:44:15.792" v="189" actId="1076"/>
          <ac:spMkLst>
            <pc:docMk/>
            <pc:sldMk cId="2749346002" sldId="263"/>
            <ac:spMk id="3" creationId="{D24D75BE-C3A1-4988-8D38-1E7DE5B3C171}"/>
          </ac:spMkLst>
        </pc:spChg>
        <pc:spChg chg="add mod">
          <ac:chgData name="filip geens" userId="7123bf18c6040445" providerId="LiveId" clId="{4CC3257B-657E-47DA-B68F-431B727F2AA5}" dt="2021-01-11T16:33:29.994" v="145" actId="1076"/>
          <ac:spMkLst>
            <pc:docMk/>
            <pc:sldMk cId="2749346002" sldId="263"/>
            <ac:spMk id="4" creationId="{90789158-8074-4A30-935E-BC31220B4C5A}"/>
          </ac:spMkLst>
        </pc:spChg>
      </pc:sldChg>
      <pc:sldChg chg="addSp modSp mod modAnim">
        <pc:chgData name="filip geens" userId="7123bf18c6040445" providerId="LiveId" clId="{4CC3257B-657E-47DA-B68F-431B727F2AA5}" dt="2021-01-12T17:19:01.997" v="11397" actId="6549"/>
        <pc:sldMkLst>
          <pc:docMk/>
          <pc:sldMk cId="114080658" sldId="264"/>
        </pc:sldMkLst>
        <pc:spChg chg="mod">
          <ac:chgData name="filip geens" userId="7123bf18c6040445" providerId="LiveId" clId="{4CC3257B-657E-47DA-B68F-431B727F2AA5}" dt="2021-01-11T16:44:30.938" v="190" actId="12"/>
          <ac:spMkLst>
            <pc:docMk/>
            <pc:sldMk cId="114080658" sldId="264"/>
            <ac:spMk id="2" creationId="{DAC373DC-0E66-4C9F-A105-3FD4A4EE9C74}"/>
          </ac:spMkLst>
        </pc:spChg>
        <pc:spChg chg="mod">
          <ac:chgData name="filip geens" userId="7123bf18c6040445" providerId="LiveId" clId="{4CC3257B-657E-47DA-B68F-431B727F2AA5}" dt="2021-01-12T17:19:01.997" v="11397" actId="6549"/>
          <ac:spMkLst>
            <pc:docMk/>
            <pc:sldMk cId="114080658" sldId="264"/>
            <ac:spMk id="3" creationId="{20C95035-DFA4-40A7-B6AC-97F1BEF3466B}"/>
          </ac:spMkLst>
        </pc:spChg>
        <pc:spChg chg="add">
          <ac:chgData name="filip geens" userId="7123bf18c6040445" providerId="LiveId" clId="{4CC3257B-657E-47DA-B68F-431B727F2AA5}" dt="2021-01-11T16:33:37.108" v="146"/>
          <ac:spMkLst>
            <pc:docMk/>
            <pc:sldMk cId="114080658" sldId="264"/>
            <ac:spMk id="4" creationId="{D390211A-E74A-4CA9-AEA8-B5665B8CD5A2}"/>
          </ac:spMkLst>
        </pc:spChg>
      </pc:sldChg>
      <pc:sldChg chg="addSp modSp mod modAnim">
        <pc:chgData name="filip geens" userId="7123bf18c6040445" providerId="LiveId" clId="{4CC3257B-657E-47DA-B68F-431B727F2AA5}" dt="2021-01-12T17:20:11.091" v="11402" actId="20577"/>
        <pc:sldMkLst>
          <pc:docMk/>
          <pc:sldMk cId="3812914385" sldId="265"/>
        </pc:sldMkLst>
        <pc:spChg chg="mod">
          <ac:chgData name="filip geens" userId="7123bf18c6040445" providerId="LiveId" clId="{4CC3257B-657E-47DA-B68F-431B727F2AA5}" dt="2021-01-11T16:49:06.507" v="208" actId="1076"/>
          <ac:spMkLst>
            <pc:docMk/>
            <pc:sldMk cId="3812914385" sldId="265"/>
            <ac:spMk id="2" creationId="{EDA3A915-1C3F-41D8-8720-4B2079666C23}"/>
          </ac:spMkLst>
        </pc:spChg>
        <pc:spChg chg="mod">
          <ac:chgData name="filip geens" userId="7123bf18c6040445" providerId="LiveId" clId="{4CC3257B-657E-47DA-B68F-431B727F2AA5}" dt="2021-01-12T17:20:11.091" v="11402" actId="20577"/>
          <ac:spMkLst>
            <pc:docMk/>
            <pc:sldMk cId="3812914385" sldId="265"/>
            <ac:spMk id="3" creationId="{FF376F6E-AAC3-4EAC-80D6-5375944976CB}"/>
          </ac:spMkLst>
        </pc:spChg>
        <pc:spChg chg="add mod">
          <ac:chgData name="filip geens" userId="7123bf18c6040445" providerId="LiveId" clId="{4CC3257B-657E-47DA-B68F-431B727F2AA5}" dt="2021-01-11T16:33:47.585" v="148" actId="1076"/>
          <ac:spMkLst>
            <pc:docMk/>
            <pc:sldMk cId="3812914385" sldId="265"/>
            <ac:spMk id="4" creationId="{57BD140E-CE24-4F3F-A3A3-44CB1D45064B}"/>
          </ac:spMkLst>
        </pc:spChg>
      </pc:sldChg>
      <pc:sldChg chg="addSp delSp modSp add mod">
        <pc:chgData name="filip geens" userId="7123bf18c6040445" providerId="LiveId" clId="{4CC3257B-657E-47DA-B68F-431B727F2AA5}" dt="2021-01-11T22:52:00.263" v="11382" actId="122"/>
        <pc:sldMkLst>
          <pc:docMk/>
          <pc:sldMk cId="2193783696" sldId="266"/>
        </pc:sldMkLst>
        <pc:spChg chg="mod">
          <ac:chgData name="filip geens" userId="7123bf18c6040445" providerId="LiveId" clId="{4CC3257B-657E-47DA-B68F-431B727F2AA5}" dt="2021-01-11T22:51:58.047" v="11381" actId="122"/>
          <ac:spMkLst>
            <pc:docMk/>
            <pc:sldMk cId="2193783696" sldId="266"/>
            <ac:spMk id="2" creationId="{6BC7102C-2669-4028-8681-91F769FD22B8}"/>
          </ac:spMkLst>
        </pc:spChg>
        <pc:spChg chg="mod">
          <ac:chgData name="filip geens" userId="7123bf18c6040445" providerId="LiveId" clId="{4CC3257B-657E-47DA-B68F-431B727F2AA5}" dt="2021-01-11T22:52:00.263" v="11382" actId="122"/>
          <ac:spMkLst>
            <pc:docMk/>
            <pc:sldMk cId="2193783696" sldId="266"/>
            <ac:spMk id="3" creationId="{D59F3AE0-57DA-4D52-AE40-3287F6824262}"/>
          </ac:spMkLst>
        </pc:spChg>
        <pc:spChg chg="del">
          <ac:chgData name="filip geens" userId="7123bf18c6040445" providerId="LiveId" clId="{4CC3257B-657E-47DA-B68F-431B727F2AA5}" dt="2021-01-11T16:25:03.028" v="47" actId="26606"/>
          <ac:spMkLst>
            <pc:docMk/>
            <pc:sldMk cId="2193783696" sldId="266"/>
            <ac:spMk id="31" creationId="{5A59F003-E00A-43F9-91DC-CC54E3B87466}"/>
          </ac:spMkLst>
        </pc:spChg>
        <pc:spChg chg="del">
          <ac:chgData name="filip geens" userId="7123bf18c6040445" providerId="LiveId" clId="{4CC3257B-657E-47DA-B68F-431B727F2AA5}" dt="2021-01-11T16:25:03.028" v="47" actId="26606"/>
          <ac:spMkLst>
            <pc:docMk/>
            <pc:sldMk cId="2193783696" sldId="266"/>
            <ac:spMk id="33" creationId="{D74A4382-E3AD-430A-9A1F-DFA3E0E77A7D}"/>
          </ac:spMkLst>
        </pc:spChg>
        <pc:spChg chg="del">
          <ac:chgData name="filip geens" userId="7123bf18c6040445" providerId="LiveId" clId="{4CC3257B-657E-47DA-B68F-431B727F2AA5}" dt="2021-01-11T16:25:03.028" v="47" actId="26606"/>
          <ac:spMkLst>
            <pc:docMk/>
            <pc:sldMk cId="2193783696" sldId="266"/>
            <ac:spMk id="35" creationId="{79F40191-0F44-4FD1-82CC-ACB507C14BE6}"/>
          </ac:spMkLst>
        </pc:spChg>
        <pc:spChg chg="add">
          <ac:chgData name="filip geens" userId="7123bf18c6040445" providerId="LiveId" clId="{4CC3257B-657E-47DA-B68F-431B727F2AA5}" dt="2021-01-11T16:25:03.028" v="47" actId="26606"/>
          <ac:spMkLst>
            <pc:docMk/>
            <pc:sldMk cId="2193783696" sldId="266"/>
            <ac:spMk id="40" creationId="{0671A8AE-40A1-4631-A6B8-581AFF065482}"/>
          </ac:spMkLst>
        </pc:spChg>
        <pc:spChg chg="add">
          <ac:chgData name="filip geens" userId="7123bf18c6040445" providerId="LiveId" clId="{4CC3257B-657E-47DA-B68F-431B727F2AA5}" dt="2021-01-11T16:25:03.028" v="47" actId="26606"/>
          <ac:spMkLst>
            <pc:docMk/>
            <pc:sldMk cId="2193783696" sldId="266"/>
            <ac:spMk id="42" creationId="{AB58EF07-17C2-48CF-ABB0-EEF1F17CB8F0}"/>
          </ac:spMkLst>
        </pc:spChg>
        <pc:spChg chg="add">
          <ac:chgData name="filip geens" userId="7123bf18c6040445" providerId="LiveId" clId="{4CC3257B-657E-47DA-B68F-431B727F2AA5}" dt="2021-01-11T16:25:03.028" v="47" actId="26606"/>
          <ac:spMkLst>
            <pc:docMk/>
            <pc:sldMk cId="2193783696" sldId="266"/>
            <ac:spMk id="44" creationId="{AF2F604E-43BE-4DC3-B983-E071523364F8}"/>
          </ac:spMkLst>
        </pc:spChg>
        <pc:spChg chg="add">
          <ac:chgData name="filip geens" userId="7123bf18c6040445" providerId="LiveId" clId="{4CC3257B-657E-47DA-B68F-431B727F2AA5}" dt="2021-01-11T16:25:03.028" v="47" actId="26606"/>
          <ac:spMkLst>
            <pc:docMk/>
            <pc:sldMk cId="2193783696" sldId="266"/>
            <ac:spMk id="46" creationId="{08C9B587-E65E-4B52-B37C-ABEBB6E87928}"/>
          </ac:spMkLst>
        </pc:spChg>
        <pc:picChg chg="mod">
          <ac:chgData name="filip geens" userId="7123bf18c6040445" providerId="LiveId" clId="{4CC3257B-657E-47DA-B68F-431B727F2AA5}" dt="2021-01-11T16:25:32.068" v="65" actId="1076"/>
          <ac:picMkLst>
            <pc:docMk/>
            <pc:sldMk cId="2193783696" sldId="266"/>
            <ac:picMk id="5" creationId="{D1169F05-AE73-425E-91DC-6307D63E3EAC}"/>
          </ac:picMkLst>
        </pc:picChg>
      </pc:sldChg>
      <pc:sldChg chg="addSp delSp modSp add mod ord">
        <pc:chgData name="filip geens" userId="7123bf18c6040445" providerId="LiveId" clId="{4CC3257B-657E-47DA-B68F-431B727F2AA5}" dt="2021-01-12T15:56:13.413" v="11389" actId="122"/>
        <pc:sldMkLst>
          <pc:docMk/>
          <pc:sldMk cId="1739702698" sldId="267"/>
        </pc:sldMkLst>
        <pc:spChg chg="mod">
          <ac:chgData name="filip geens" userId="7123bf18c6040445" providerId="LiveId" clId="{4CC3257B-657E-47DA-B68F-431B727F2AA5}" dt="2021-01-12T15:56:13.413" v="11389" actId="122"/>
          <ac:spMkLst>
            <pc:docMk/>
            <pc:sldMk cId="1739702698" sldId="267"/>
            <ac:spMk id="2" creationId="{6BC7102C-2669-4028-8681-91F769FD22B8}"/>
          </ac:spMkLst>
        </pc:spChg>
        <pc:spChg chg="mod">
          <ac:chgData name="filip geens" userId="7123bf18c6040445" providerId="LiveId" clId="{4CC3257B-657E-47DA-B68F-431B727F2AA5}" dt="2021-01-12T15:56:10.266" v="11388" actId="122"/>
          <ac:spMkLst>
            <pc:docMk/>
            <pc:sldMk cId="1739702698" sldId="267"/>
            <ac:spMk id="3" creationId="{D59F3AE0-57DA-4D52-AE40-3287F6824262}"/>
          </ac:spMkLst>
        </pc:spChg>
        <pc:spChg chg="del">
          <ac:chgData name="filip geens" userId="7123bf18c6040445" providerId="LiveId" clId="{4CC3257B-657E-47DA-B68F-431B727F2AA5}" dt="2021-01-11T17:06:52.926" v="233" actId="26606"/>
          <ac:spMkLst>
            <pc:docMk/>
            <pc:sldMk cId="1739702698" sldId="267"/>
            <ac:spMk id="40" creationId="{0671A8AE-40A1-4631-A6B8-581AFF065482}"/>
          </ac:spMkLst>
        </pc:spChg>
        <pc:spChg chg="del">
          <ac:chgData name="filip geens" userId="7123bf18c6040445" providerId="LiveId" clId="{4CC3257B-657E-47DA-B68F-431B727F2AA5}" dt="2021-01-11T17:06:52.926" v="233" actId="26606"/>
          <ac:spMkLst>
            <pc:docMk/>
            <pc:sldMk cId="1739702698" sldId="267"/>
            <ac:spMk id="42" creationId="{AB58EF07-17C2-48CF-ABB0-EEF1F17CB8F0}"/>
          </ac:spMkLst>
        </pc:spChg>
        <pc:spChg chg="del">
          <ac:chgData name="filip geens" userId="7123bf18c6040445" providerId="LiveId" clId="{4CC3257B-657E-47DA-B68F-431B727F2AA5}" dt="2021-01-11T17:06:52.926" v="233" actId="26606"/>
          <ac:spMkLst>
            <pc:docMk/>
            <pc:sldMk cId="1739702698" sldId="267"/>
            <ac:spMk id="44" creationId="{AF2F604E-43BE-4DC3-B983-E071523364F8}"/>
          </ac:spMkLst>
        </pc:spChg>
        <pc:spChg chg="del">
          <ac:chgData name="filip geens" userId="7123bf18c6040445" providerId="LiveId" clId="{4CC3257B-657E-47DA-B68F-431B727F2AA5}" dt="2021-01-11T17:06:52.926" v="233" actId="26606"/>
          <ac:spMkLst>
            <pc:docMk/>
            <pc:sldMk cId="1739702698" sldId="267"/>
            <ac:spMk id="46" creationId="{08C9B587-E65E-4B52-B37C-ABEBB6E87928}"/>
          </ac:spMkLst>
        </pc:spChg>
        <pc:spChg chg="add">
          <ac:chgData name="filip geens" userId="7123bf18c6040445" providerId="LiveId" clId="{4CC3257B-657E-47DA-B68F-431B727F2AA5}" dt="2021-01-11T17:06:52.926" v="233" actId="26606"/>
          <ac:spMkLst>
            <pc:docMk/>
            <pc:sldMk cId="1739702698" sldId="267"/>
            <ac:spMk id="51" creationId="{0671A8AE-40A1-4631-A6B8-581AFF065482}"/>
          </ac:spMkLst>
        </pc:spChg>
        <pc:spChg chg="add">
          <ac:chgData name="filip geens" userId="7123bf18c6040445" providerId="LiveId" clId="{4CC3257B-657E-47DA-B68F-431B727F2AA5}" dt="2021-01-11T17:06:52.926" v="233" actId="26606"/>
          <ac:spMkLst>
            <pc:docMk/>
            <pc:sldMk cId="1739702698" sldId="267"/>
            <ac:spMk id="53" creationId="{AB58EF07-17C2-48CF-ABB0-EEF1F17CB8F0}"/>
          </ac:spMkLst>
        </pc:spChg>
        <pc:spChg chg="add">
          <ac:chgData name="filip geens" userId="7123bf18c6040445" providerId="LiveId" clId="{4CC3257B-657E-47DA-B68F-431B727F2AA5}" dt="2021-01-11T17:06:52.926" v="233" actId="26606"/>
          <ac:spMkLst>
            <pc:docMk/>
            <pc:sldMk cId="1739702698" sldId="267"/>
            <ac:spMk id="55" creationId="{AF2F604E-43BE-4DC3-B983-E071523364F8}"/>
          </ac:spMkLst>
        </pc:spChg>
        <pc:spChg chg="add">
          <ac:chgData name="filip geens" userId="7123bf18c6040445" providerId="LiveId" clId="{4CC3257B-657E-47DA-B68F-431B727F2AA5}" dt="2021-01-11T17:06:52.926" v="233" actId="26606"/>
          <ac:spMkLst>
            <pc:docMk/>
            <pc:sldMk cId="1739702698" sldId="267"/>
            <ac:spMk id="57" creationId="{08C9B587-E65E-4B52-B37C-ABEBB6E87928}"/>
          </ac:spMkLst>
        </pc:spChg>
        <pc:picChg chg="mod">
          <ac:chgData name="filip geens" userId="7123bf18c6040445" providerId="LiveId" clId="{4CC3257B-657E-47DA-B68F-431B727F2AA5}" dt="2021-01-11T17:07:06.389" v="235" actId="962"/>
          <ac:picMkLst>
            <pc:docMk/>
            <pc:sldMk cId="1739702698" sldId="267"/>
            <ac:picMk id="5" creationId="{D1169F05-AE73-425E-91DC-6307D63E3EAC}"/>
          </ac:picMkLst>
        </pc:picChg>
      </pc:sldChg>
      <pc:sldChg chg="modSp add mod ord modAnim">
        <pc:chgData name="filip geens" userId="7123bf18c6040445" providerId="LiveId" clId="{4CC3257B-657E-47DA-B68F-431B727F2AA5}" dt="2021-01-11T18:39:31.864" v="2991" actId="1076"/>
        <pc:sldMkLst>
          <pc:docMk/>
          <pc:sldMk cId="1109281873" sldId="268"/>
        </pc:sldMkLst>
        <pc:spChg chg="mod">
          <ac:chgData name="filip geens" userId="7123bf18c6040445" providerId="LiveId" clId="{4CC3257B-657E-47DA-B68F-431B727F2AA5}" dt="2021-01-11T18:37:45.921" v="2930" actId="1076"/>
          <ac:spMkLst>
            <pc:docMk/>
            <pc:sldMk cId="1109281873" sldId="268"/>
            <ac:spMk id="2" creationId="{805693B6-4C3D-4F3E-A0C9-3AAA3393EE46}"/>
          </ac:spMkLst>
        </pc:spChg>
        <pc:spChg chg="mod">
          <ac:chgData name="filip geens" userId="7123bf18c6040445" providerId="LiveId" clId="{4CC3257B-657E-47DA-B68F-431B727F2AA5}" dt="2021-01-11T18:39:31.864" v="2991" actId="1076"/>
          <ac:spMkLst>
            <pc:docMk/>
            <pc:sldMk cId="1109281873" sldId="268"/>
            <ac:spMk id="3" creationId="{182D5CF7-18C4-47A9-B136-4ACC77440297}"/>
          </ac:spMkLst>
        </pc:spChg>
      </pc:sldChg>
      <pc:sldChg chg="modSp add mod modAnim">
        <pc:chgData name="filip geens" userId="7123bf18c6040445" providerId="LiveId" clId="{4CC3257B-657E-47DA-B68F-431B727F2AA5}" dt="2021-01-12T15:56:47.313" v="11392" actId="14100"/>
        <pc:sldMkLst>
          <pc:docMk/>
          <pc:sldMk cId="759524075" sldId="269"/>
        </pc:sldMkLst>
        <pc:spChg chg="mod">
          <ac:chgData name="filip geens" userId="7123bf18c6040445" providerId="LiveId" clId="{4CC3257B-657E-47DA-B68F-431B727F2AA5}" dt="2021-01-12T15:56:47.313" v="11392" actId="14100"/>
          <ac:spMkLst>
            <pc:docMk/>
            <pc:sldMk cId="759524075" sldId="269"/>
            <ac:spMk id="3" creationId="{182D5CF7-18C4-47A9-B136-4ACC77440297}"/>
          </ac:spMkLst>
        </pc:spChg>
      </pc:sldChg>
      <pc:sldChg chg="modSp add mod modAnim">
        <pc:chgData name="filip geens" userId="7123bf18c6040445" providerId="LiveId" clId="{4CC3257B-657E-47DA-B68F-431B727F2AA5}" dt="2021-01-12T15:57:03.524" v="11393" actId="113"/>
        <pc:sldMkLst>
          <pc:docMk/>
          <pc:sldMk cId="1849230195" sldId="270"/>
        </pc:sldMkLst>
        <pc:spChg chg="mod">
          <ac:chgData name="filip geens" userId="7123bf18c6040445" providerId="LiveId" clId="{4CC3257B-657E-47DA-B68F-431B727F2AA5}" dt="2021-01-11T19:57:37.061" v="3798" actId="20577"/>
          <ac:spMkLst>
            <pc:docMk/>
            <pc:sldMk cId="1849230195" sldId="270"/>
            <ac:spMk id="2" creationId="{805693B6-4C3D-4F3E-A0C9-3AAA3393EE46}"/>
          </ac:spMkLst>
        </pc:spChg>
        <pc:spChg chg="mod">
          <ac:chgData name="filip geens" userId="7123bf18c6040445" providerId="LiveId" clId="{4CC3257B-657E-47DA-B68F-431B727F2AA5}" dt="2021-01-12T15:57:03.524" v="11393" actId="113"/>
          <ac:spMkLst>
            <pc:docMk/>
            <pc:sldMk cId="1849230195" sldId="270"/>
            <ac:spMk id="3" creationId="{182D5CF7-18C4-47A9-B136-4ACC77440297}"/>
          </ac:spMkLst>
        </pc:spChg>
      </pc:sldChg>
      <pc:sldChg chg="add del">
        <pc:chgData name="filip geens" userId="7123bf18c6040445" providerId="LiveId" clId="{4CC3257B-657E-47DA-B68F-431B727F2AA5}" dt="2021-01-11T20:07:05.235" v="4603" actId="47"/>
        <pc:sldMkLst>
          <pc:docMk/>
          <pc:sldMk cId="1457079855" sldId="271"/>
        </pc:sldMkLst>
      </pc:sldChg>
      <pc:sldChg chg="modSp add mod modAnim">
        <pc:chgData name="filip geens" userId="7123bf18c6040445" providerId="LiveId" clId="{4CC3257B-657E-47DA-B68F-431B727F2AA5}" dt="2021-01-12T17:27:38.868" v="11427" actId="20577"/>
        <pc:sldMkLst>
          <pc:docMk/>
          <pc:sldMk cId="3216127340" sldId="272"/>
        </pc:sldMkLst>
        <pc:spChg chg="mod">
          <ac:chgData name="filip geens" userId="7123bf18c6040445" providerId="LiveId" clId="{4CC3257B-657E-47DA-B68F-431B727F2AA5}" dt="2021-01-11T21:12:04.264" v="6862" actId="1076"/>
          <ac:spMkLst>
            <pc:docMk/>
            <pc:sldMk cId="3216127340" sldId="272"/>
            <ac:spMk id="2" creationId="{805693B6-4C3D-4F3E-A0C9-3AAA3393EE46}"/>
          </ac:spMkLst>
        </pc:spChg>
        <pc:spChg chg="mod">
          <ac:chgData name="filip geens" userId="7123bf18c6040445" providerId="LiveId" clId="{4CC3257B-657E-47DA-B68F-431B727F2AA5}" dt="2021-01-12T17:27:38.868" v="11427" actId="20577"/>
          <ac:spMkLst>
            <pc:docMk/>
            <pc:sldMk cId="3216127340" sldId="272"/>
            <ac:spMk id="3" creationId="{182D5CF7-18C4-47A9-B136-4ACC77440297}"/>
          </ac:spMkLst>
        </pc:spChg>
      </pc:sldChg>
      <pc:sldChg chg="modSp add mod ord modAnim">
        <pc:chgData name="filip geens" userId="7123bf18c6040445" providerId="LiveId" clId="{4CC3257B-657E-47DA-B68F-431B727F2AA5}" dt="2021-01-12T17:21:59.386" v="11408" actId="20577"/>
        <pc:sldMkLst>
          <pc:docMk/>
          <pc:sldMk cId="1727774610" sldId="273"/>
        </pc:sldMkLst>
        <pc:spChg chg="mod">
          <ac:chgData name="filip geens" userId="7123bf18c6040445" providerId="LiveId" clId="{4CC3257B-657E-47DA-B68F-431B727F2AA5}" dt="2021-01-11T18:15:34.387" v="1506" actId="20577"/>
          <ac:spMkLst>
            <pc:docMk/>
            <pc:sldMk cId="1727774610" sldId="273"/>
            <ac:spMk id="2" creationId="{805693B6-4C3D-4F3E-A0C9-3AAA3393EE46}"/>
          </ac:spMkLst>
        </pc:spChg>
        <pc:spChg chg="mod">
          <ac:chgData name="filip geens" userId="7123bf18c6040445" providerId="LiveId" clId="{4CC3257B-657E-47DA-B68F-431B727F2AA5}" dt="2021-01-12T17:21:59.386" v="11408" actId="20577"/>
          <ac:spMkLst>
            <pc:docMk/>
            <pc:sldMk cId="1727774610" sldId="273"/>
            <ac:spMk id="3" creationId="{182D5CF7-18C4-47A9-B136-4ACC77440297}"/>
          </ac:spMkLst>
        </pc:spChg>
      </pc:sldChg>
      <pc:sldChg chg="addSp modSp add mod ord modAnim">
        <pc:chgData name="filip geens" userId="7123bf18c6040445" providerId="LiveId" clId="{4CC3257B-657E-47DA-B68F-431B727F2AA5}" dt="2021-01-12T15:59:00.336" v="11395" actId="113"/>
        <pc:sldMkLst>
          <pc:docMk/>
          <pc:sldMk cId="372468808" sldId="274"/>
        </pc:sldMkLst>
        <pc:spChg chg="mod">
          <ac:chgData name="filip geens" userId="7123bf18c6040445" providerId="LiveId" clId="{4CC3257B-657E-47DA-B68F-431B727F2AA5}" dt="2021-01-11T20:28:03.108" v="5650" actId="20577"/>
          <ac:spMkLst>
            <pc:docMk/>
            <pc:sldMk cId="372468808" sldId="274"/>
            <ac:spMk id="2" creationId="{805693B6-4C3D-4F3E-A0C9-3AAA3393EE46}"/>
          </ac:spMkLst>
        </pc:spChg>
        <pc:spChg chg="mod">
          <ac:chgData name="filip geens" userId="7123bf18c6040445" providerId="LiveId" clId="{4CC3257B-657E-47DA-B68F-431B727F2AA5}" dt="2021-01-12T15:59:00.336" v="11395" actId="113"/>
          <ac:spMkLst>
            <pc:docMk/>
            <pc:sldMk cId="372468808" sldId="274"/>
            <ac:spMk id="3" creationId="{182D5CF7-18C4-47A9-B136-4ACC77440297}"/>
          </ac:spMkLst>
        </pc:spChg>
        <pc:picChg chg="add mod">
          <ac:chgData name="filip geens" userId="7123bf18c6040445" providerId="LiveId" clId="{4CC3257B-657E-47DA-B68F-431B727F2AA5}" dt="2021-01-11T20:58:14.420" v="5928" actId="1076"/>
          <ac:picMkLst>
            <pc:docMk/>
            <pc:sldMk cId="372468808" sldId="274"/>
            <ac:picMk id="5" creationId="{9B28F08B-5E5A-4844-9926-2824988F8DEF}"/>
          </ac:picMkLst>
        </pc:picChg>
      </pc:sldChg>
      <pc:sldChg chg="modSp add mod modAnim">
        <pc:chgData name="filip geens" userId="7123bf18c6040445" providerId="LiveId" clId="{4CC3257B-657E-47DA-B68F-431B727F2AA5}" dt="2021-01-12T17:23:45.730" v="11425" actId="20577"/>
        <pc:sldMkLst>
          <pc:docMk/>
          <pc:sldMk cId="3408864021" sldId="275"/>
        </pc:sldMkLst>
        <pc:spChg chg="mod">
          <ac:chgData name="filip geens" userId="7123bf18c6040445" providerId="LiveId" clId="{4CC3257B-657E-47DA-B68F-431B727F2AA5}" dt="2021-01-11T18:15:41.336" v="1507"/>
          <ac:spMkLst>
            <pc:docMk/>
            <pc:sldMk cId="3408864021" sldId="275"/>
            <ac:spMk id="2" creationId="{805693B6-4C3D-4F3E-A0C9-3AAA3393EE46}"/>
          </ac:spMkLst>
        </pc:spChg>
        <pc:spChg chg="mod">
          <ac:chgData name="filip geens" userId="7123bf18c6040445" providerId="LiveId" clId="{4CC3257B-657E-47DA-B68F-431B727F2AA5}" dt="2021-01-12T17:23:45.730" v="11425" actId="20577"/>
          <ac:spMkLst>
            <pc:docMk/>
            <pc:sldMk cId="3408864021" sldId="275"/>
            <ac:spMk id="3" creationId="{182D5CF7-18C4-47A9-B136-4ACC77440297}"/>
          </ac:spMkLst>
        </pc:spChg>
      </pc:sldChg>
      <pc:sldChg chg="modSp add mod ord modAnim">
        <pc:chgData name="filip geens" userId="7123bf18c6040445" providerId="LiveId" clId="{4CC3257B-657E-47DA-B68F-431B727F2AA5}" dt="2021-01-12T17:26:45.867" v="11426" actId="20577"/>
        <pc:sldMkLst>
          <pc:docMk/>
          <pc:sldMk cId="1848424189" sldId="276"/>
        </pc:sldMkLst>
        <pc:spChg chg="mod">
          <ac:chgData name="filip geens" userId="7123bf18c6040445" providerId="LiveId" clId="{4CC3257B-657E-47DA-B68F-431B727F2AA5}" dt="2021-01-11T20:23:43.847" v="5512" actId="1076"/>
          <ac:spMkLst>
            <pc:docMk/>
            <pc:sldMk cId="1848424189" sldId="276"/>
            <ac:spMk id="2" creationId="{805693B6-4C3D-4F3E-A0C9-3AAA3393EE46}"/>
          </ac:spMkLst>
        </pc:spChg>
        <pc:spChg chg="mod">
          <ac:chgData name="filip geens" userId="7123bf18c6040445" providerId="LiveId" clId="{4CC3257B-657E-47DA-B68F-431B727F2AA5}" dt="2021-01-12T17:26:45.867" v="11426" actId="20577"/>
          <ac:spMkLst>
            <pc:docMk/>
            <pc:sldMk cId="1848424189" sldId="276"/>
            <ac:spMk id="3" creationId="{182D5CF7-18C4-47A9-B136-4ACC77440297}"/>
          </ac:spMkLst>
        </pc:spChg>
      </pc:sldChg>
      <pc:sldChg chg="addSp delSp modSp add mod ord">
        <pc:chgData name="filip geens" userId="7123bf18c6040445" providerId="LiveId" clId="{4CC3257B-657E-47DA-B68F-431B727F2AA5}" dt="2021-01-11T17:30:34.495" v="359" actId="403"/>
        <pc:sldMkLst>
          <pc:docMk/>
          <pc:sldMk cId="3648423873" sldId="277"/>
        </pc:sldMkLst>
        <pc:spChg chg="mod">
          <ac:chgData name="filip geens" userId="7123bf18c6040445" providerId="LiveId" clId="{4CC3257B-657E-47DA-B68F-431B727F2AA5}" dt="2021-01-11T17:30:24.585" v="357" actId="26606"/>
          <ac:spMkLst>
            <pc:docMk/>
            <pc:sldMk cId="3648423873" sldId="277"/>
            <ac:spMk id="2" creationId="{6BC7102C-2669-4028-8681-91F769FD22B8}"/>
          </ac:spMkLst>
        </pc:spChg>
        <pc:spChg chg="mod">
          <ac:chgData name="filip geens" userId="7123bf18c6040445" providerId="LiveId" clId="{4CC3257B-657E-47DA-B68F-431B727F2AA5}" dt="2021-01-11T17:30:34.495" v="359" actId="403"/>
          <ac:spMkLst>
            <pc:docMk/>
            <pc:sldMk cId="3648423873" sldId="277"/>
            <ac:spMk id="3" creationId="{D59F3AE0-57DA-4D52-AE40-3287F6824262}"/>
          </ac:spMkLst>
        </pc:spChg>
        <pc:spChg chg="del">
          <ac:chgData name="filip geens" userId="7123bf18c6040445" providerId="LiveId" clId="{4CC3257B-657E-47DA-B68F-431B727F2AA5}" dt="2021-01-11T17:30:24.585" v="357" actId="26606"/>
          <ac:spMkLst>
            <pc:docMk/>
            <pc:sldMk cId="3648423873" sldId="277"/>
            <ac:spMk id="40" creationId="{0671A8AE-40A1-4631-A6B8-581AFF065482}"/>
          </ac:spMkLst>
        </pc:spChg>
        <pc:spChg chg="del">
          <ac:chgData name="filip geens" userId="7123bf18c6040445" providerId="LiveId" clId="{4CC3257B-657E-47DA-B68F-431B727F2AA5}" dt="2021-01-11T17:30:24.585" v="357" actId="26606"/>
          <ac:spMkLst>
            <pc:docMk/>
            <pc:sldMk cId="3648423873" sldId="277"/>
            <ac:spMk id="42" creationId="{AB58EF07-17C2-48CF-ABB0-EEF1F17CB8F0}"/>
          </ac:spMkLst>
        </pc:spChg>
        <pc:spChg chg="del">
          <ac:chgData name="filip geens" userId="7123bf18c6040445" providerId="LiveId" clId="{4CC3257B-657E-47DA-B68F-431B727F2AA5}" dt="2021-01-11T17:30:24.585" v="357" actId="26606"/>
          <ac:spMkLst>
            <pc:docMk/>
            <pc:sldMk cId="3648423873" sldId="277"/>
            <ac:spMk id="44" creationId="{AF2F604E-43BE-4DC3-B983-E071523364F8}"/>
          </ac:spMkLst>
        </pc:spChg>
        <pc:spChg chg="del">
          <ac:chgData name="filip geens" userId="7123bf18c6040445" providerId="LiveId" clId="{4CC3257B-657E-47DA-B68F-431B727F2AA5}" dt="2021-01-11T17:30:24.585" v="357" actId="26606"/>
          <ac:spMkLst>
            <pc:docMk/>
            <pc:sldMk cId="3648423873" sldId="277"/>
            <ac:spMk id="46" creationId="{08C9B587-E65E-4B52-B37C-ABEBB6E87928}"/>
          </ac:spMkLst>
        </pc:spChg>
        <pc:spChg chg="add">
          <ac:chgData name="filip geens" userId="7123bf18c6040445" providerId="LiveId" clId="{4CC3257B-657E-47DA-B68F-431B727F2AA5}" dt="2021-01-11T17:30:24.585" v="357" actId="26606"/>
          <ac:spMkLst>
            <pc:docMk/>
            <pc:sldMk cId="3648423873" sldId="277"/>
            <ac:spMk id="51" creationId="{0671A8AE-40A1-4631-A6B8-581AFF065482}"/>
          </ac:spMkLst>
        </pc:spChg>
        <pc:spChg chg="add">
          <ac:chgData name="filip geens" userId="7123bf18c6040445" providerId="LiveId" clId="{4CC3257B-657E-47DA-B68F-431B727F2AA5}" dt="2021-01-11T17:30:24.585" v="357" actId="26606"/>
          <ac:spMkLst>
            <pc:docMk/>
            <pc:sldMk cId="3648423873" sldId="277"/>
            <ac:spMk id="53" creationId="{AB58EF07-17C2-48CF-ABB0-EEF1F17CB8F0}"/>
          </ac:spMkLst>
        </pc:spChg>
        <pc:spChg chg="add">
          <ac:chgData name="filip geens" userId="7123bf18c6040445" providerId="LiveId" clId="{4CC3257B-657E-47DA-B68F-431B727F2AA5}" dt="2021-01-11T17:30:24.585" v="357" actId="26606"/>
          <ac:spMkLst>
            <pc:docMk/>
            <pc:sldMk cId="3648423873" sldId="277"/>
            <ac:spMk id="55" creationId="{AF2F604E-43BE-4DC3-B983-E071523364F8}"/>
          </ac:spMkLst>
        </pc:spChg>
        <pc:spChg chg="add">
          <ac:chgData name="filip geens" userId="7123bf18c6040445" providerId="LiveId" clId="{4CC3257B-657E-47DA-B68F-431B727F2AA5}" dt="2021-01-11T17:30:24.585" v="357" actId="26606"/>
          <ac:spMkLst>
            <pc:docMk/>
            <pc:sldMk cId="3648423873" sldId="277"/>
            <ac:spMk id="57" creationId="{08C9B587-E65E-4B52-B37C-ABEBB6E87928}"/>
          </ac:spMkLst>
        </pc:spChg>
        <pc:picChg chg="mod">
          <ac:chgData name="filip geens" userId="7123bf18c6040445" providerId="LiveId" clId="{4CC3257B-657E-47DA-B68F-431B727F2AA5}" dt="2021-01-11T17:30:24.585" v="357" actId="26606"/>
          <ac:picMkLst>
            <pc:docMk/>
            <pc:sldMk cId="3648423873" sldId="277"/>
            <ac:picMk id="5" creationId="{D1169F05-AE73-425E-91DC-6307D63E3EAC}"/>
          </ac:picMkLst>
        </pc:picChg>
      </pc:sldChg>
      <pc:sldChg chg="addSp delSp modSp add mod ord">
        <pc:chgData name="filip geens" userId="7123bf18c6040445" providerId="LiveId" clId="{4CC3257B-657E-47DA-B68F-431B727F2AA5}" dt="2021-01-11T19:32:19.378" v="3003" actId="122"/>
        <pc:sldMkLst>
          <pc:docMk/>
          <pc:sldMk cId="2178677436" sldId="278"/>
        </pc:sldMkLst>
        <pc:spChg chg="mod">
          <ac:chgData name="filip geens" userId="7123bf18c6040445" providerId="LiveId" clId="{4CC3257B-657E-47DA-B68F-431B727F2AA5}" dt="2021-01-11T19:32:19.378" v="3003" actId="122"/>
          <ac:spMkLst>
            <pc:docMk/>
            <pc:sldMk cId="2178677436" sldId="278"/>
            <ac:spMk id="2" creationId="{6BC7102C-2669-4028-8681-91F769FD22B8}"/>
          </ac:spMkLst>
        </pc:spChg>
        <pc:spChg chg="mod">
          <ac:chgData name="filip geens" userId="7123bf18c6040445" providerId="LiveId" clId="{4CC3257B-657E-47DA-B68F-431B727F2AA5}" dt="2021-01-11T19:32:14.581" v="3002" actId="122"/>
          <ac:spMkLst>
            <pc:docMk/>
            <pc:sldMk cId="2178677436" sldId="278"/>
            <ac:spMk id="3" creationId="{D59F3AE0-57DA-4D52-AE40-3287F6824262}"/>
          </ac:spMkLst>
        </pc:spChg>
        <pc:spChg chg="del">
          <ac:chgData name="filip geens" userId="7123bf18c6040445" providerId="LiveId" clId="{4CC3257B-657E-47DA-B68F-431B727F2AA5}" dt="2021-01-11T18:26:55.785" v="2368" actId="26606"/>
          <ac:spMkLst>
            <pc:docMk/>
            <pc:sldMk cId="2178677436" sldId="278"/>
            <ac:spMk id="51" creationId="{0671A8AE-40A1-4631-A6B8-581AFF065482}"/>
          </ac:spMkLst>
        </pc:spChg>
        <pc:spChg chg="del">
          <ac:chgData name="filip geens" userId="7123bf18c6040445" providerId="LiveId" clId="{4CC3257B-657E-47DA-B68F-431B727F2AA5}" dt="2021-01-11T18:26:55.785" v="2368" actId="26606"/>
          <ac:spMkLst>
            <pc:docMk/>
            <pc:sldMk cId="2178677436" sldId="278"/>
            <ac:spMk id="53" creationId="{AB58EF07-17C2-48CF-ABB0-EEF1F17CB8F0}"/>
          </ac:spMkLst>
        </pc:spChg>
        <pc:spChg chg="del">
          <ac:chgData name="filip geens" userId="7123bf18c6040445" providerId="LiveId" clId="{4CC3257B-657E-47DA-B68F-431B727F2AA5}" dt="2021-01-11T18:26:55.785" v="2368" actId="26606"/>
          <ac:spMkLst>
            <pc:docMk/>
            <pc:sldMk cId="2178677436" sldId="278"/>
            <ac:spMk id="55" creationId="{AF2F604E-43BE-4DC3-B983-E071523364F8}"/>
          </ac:spMkLst>
        </pc:spChg>
        <pc:spChg chg="del">
          <ac:chgData name="filip geens" userId="7123bf18c6040445" providerId="LiveId" clId="{4CC3257B-657E-47DA-B68F-431B727F2AA5}" dt="2021-01-11T18:26:55.785" v="2368" actId="26606"/>
          <ac:spMkLst>
            <pc:docMk/>
            <pc:sldMk cId="2178677436" sldId="278"/>
            <ac:spMk id="57" creationId="{08C9B587-E65E-4B52-B37C-ABEBB6E87928}"/>
          </ac:spMkLst>
        </pc:spChg>
        <pc:spChg chg="add del">
          <ac:chgData name="filip geens" userId="7123bf18c6040445" providerId="LiveId" clId="{4CC3257B-657E-47DA-B68F-431B727F2AA5}" dt="2021-01-11T19:32:00.995" v="2998" actId="26606"/>
          <ac:spMkLst>
            <pc:docMk/>
            <pc:sldMk cId="2178677436" sldId="278"/>
            <ac:spMk id="62" creationId="{0671A8AE-40A1-4631-A6B8-581AFF065482}"/>
          </ac:spMkLst>
        </pc:spChg>
        <pc:spChg chg="add del">
          <ac:chgData name="filip geens" userId="7123bf18c6040445" providerId="LiveId" clId="{4CC3257B-657E-47DA-B68F-431B727F2AA5}" dt="2021-01-11T19:32:00.995" v="2998" actId="26606"/>
          <ac:spMkLst>
            <pc:docMk/>
            <pc:sldMk cId="2178677436" sldId="278"/>
            <ac:spMk id="64" creationId="{AB58EF07-17C2-48CF-ABB0-EEF1F17CB8F0}"/>
          </ac:spMkLst>
        </pc:spChg>
        <pc:spChg chg="add del">
          <ac:chgData name="filip geens" userId="7123bf18c6040445" providerId="LiveId" clId="{4CC3257B-657E-47DA-B68F-431B727F2AA5}" dt="2021-01-11T19:32:00.995" v="2998" actId="26606"/>
          <ac:spMkLst>
            <pc:docMk/>
            <pc:sldMk cId="2178677436" sldId="278"/>
            <ac:spMk id="66" creationId="{AF2F604E-43BE-4DC3-B983-E071523364F8}"/>
          </ac:spMkLst>
        </pc:spChg>
        <pc:spChg chg="add del">
          <ac:chgData name="filip geens" userId="7123bf18c6040445" providerId="LiveId" clId="{4CC3257B-657E-47DA-B68F-431B727F2AA5}" dt="2021-01-11T19:32:00.995" v="2998" actId="26606"/>
          <ac:spMkLst>
            <pc:docMk/>
            <pc:sldMk cId="2178677436" sldId="278"/>
            <ac:spMk id="68" creationId="{08C9B587-E65E-4B52-B37C-ABEBB6E87928}"/>
          </ac:spMkLst>
        </pc:spChg>
        <pc:spChg chg="add">
          <ac:chgData name="filip geens" userId="7123bf18c6040445" providerId="LiveId" clId="{4CC3257B-657E-47DA-B68F-431B727F2AA5}" dt="2021-01-11T19:32:00.995" v="2998" actId="26606"/>
          <ac:spMkLst>
            <pc:docMk/>
            <pc:sldMk cId="2178677436" sldId="278"/>
            <ac:spMk id="70" creationId="{0671A8AE-40A1-4631-A6B8-581AFF065482}"/>
          </ac:spMkLst>
        </pc:spChg>
        <pc:spChg chg="add">
          <ac:chgData name="filip geens" userId="7123bf18c6040445" providerId="LiveId" clId="{4CC3257B-657E-47DA-B68F-431B727F2AA5}" dt="2021-01-11T19:32:00.995" v="2998" actId="26606"/>
          <ac:spMkLst>
            <pc:docMk/>
            <pc:sldMk cId="2178677436" sldId="278"/>
            <ac:spMk id="71" creationId="{AB58EF07-17C2-48CF-ABB0-EEF1F17CB8F0}"/>
          </ac:spMkLst>
        </pc:spChg>
        <pc:spChg chg="add">
          <ac:chgData name="filip geens" userId="7123bf18c6040445" providerId="LiveId" clId="{4CC3257B-657E-47DA-B68F-431B727F2AA5}" dt="2021-01-11T19:32:00.995" v="2998" actId="26606"/>
          <ac:spMkLst>
            <pc:docMk/>
            <pc:sldMk cId="2178677436" sldId="278"/>
            <ac:spMk id="72" creationId="{AF2F604E-43BE-4DC3-B983-E071523364F8}"/>
          </ac:spMkLst>
        </pc:spChg>
        <pc:spChg chg="add del">
          <ac:chgData name="filip geens" userId="7123bf18c6040445" providerId="LiveId" clId="{4CC3257B-657E-47DA-B68F-431B727F2AA5}" dt="2021-01-11T19:31:15.214" v="2994" actId="26606"/>
          <ac:spMkLst>
            <pc:docMk/>
            <pc:sldMk cId="2178677436" sldId="278"/>
            <ac:spMk id="73" creationId="{0671A8AE-40A1-4631-A6B8-581AFF065482}"/>
          </ac:spMkLst>
        </pc:spChg>
        <pc:spChg chg="add">
          <ac:chgData name="filip geens" userId="7123bf18c6040445" providerId="LiveId" clId="{4CC3257B-657E-47DA-B68F-431B727F2AA5}" dt="2021-01-11T19:32:00.995" v="2998" actId="26606"/>
          <ac:spMkLst>
            <pc:docMk/>
            <pc:sldMk cId="2178677436" sldId="278"/>
            <ac:spMk id="74" creationId="{08C9B587-E65E-4B52-B37C-ABEBB6E87928}"/>
          </ac:spMkLst>
        </pc:spChg>
        <pc:spChg chg="add del">
          <ac:chgData name="filip geens" userId="7123bf18c6040445" providerId="LiveId" clId="{4CC3257B-657E-47DA-B68F-431B727F2AA5}" dt="2021-01-11T19:31:15.214" v="2994" actId="26606"/>
          <ac:spMkLst>
            <pc:docMk/>
            <pc:sldMk cId="2178677436" sldId="278"/>
            <ac:spMk id="75" creationId="{AB58EF07-17C2-48CF-ABB0-EEF1F17CB8F0}"/>
          </ac:spMkLst>
        </pc:spChg>
        <pc:spChg chg="add del">
          <ac:chgData name="filip geens" userId="7123bf18c6040445" providerId="LiveId" clId="{4CC3257B-657E-47DA-B68F-431B727F2AA5}" dt="2021-01-11T19:31:15.214" v="2994" actId="26606"/>
          <ac:spMkLst>
            <pc:docMk/>
            <pc:sldMk cId="2178677436" sldId="278"/>
            <ac:spMk id="77" creationId="{AF2F604E-43BE-4DC3-B983-E071523364F8}"/>
          </ac:spMkLst>
        </pc:spChg>
        <pc:spChg chg="add del">
          <ac:chgData name="filip geens" userId="7123bf18c6040445" providerId="LiveId" clId="{4CC3257B-657E-47DA-B68F-431B727F2AA5}" dt="2021-01-11T19:31:15.214" v="2994" actId="26606"/>
          <ac:spMkLst>
            <pc:docMk/>
            <pc:sldMk cId="2178677436" sldId="278"/>
            <ac:spMk id="79" creationId="{08C9B587-E65E-4B52-B37C-ABEBB6E87928}"/>
          </ac:spMkLst>
        </pc:spChg>
        <pc:picChg chg="mod">
          <ac:chgData name="filip geens" userId="7123bf18c6040445" providerId="LiveId" clId="{4CC3257B-657E-47DA-B68F-431B727F2AA5}" dt="2021-01-11T19:32:00.995" v="2998" actId="26606"/>
          <ac:picMkLst>
            <pc:docMk/>
            <pc:sldMk cId="2178677436" sldId="278"/>
            <ac:picMk id="5" creationId="{D1169F05-AE73-425E-91DC-6307D63E3EAC}"/>
          </ac:picMkLst>
        </pc:picChg>
      </pc:sldChg>
      <pc:sldChg chg="modSp add mod modAnim">
        <pc:chgData name="filip geens" userId="7123bf18c6040445" providerId="LiveId" clId="{4CC3257B-657E-47DA-B68F-431B727F2AA5}" dt="2021-01-12T17:28:23.082" v="11428" actId="313"/>
        <pc:sldMkLst>
          <pc:docMk/>
          <pc:sldMk cId="4064925861" sldId="279"/>
        </pc:sldMkLst>
        <pc:spChg chg="mod">
          <ac:chgData name="filip geens" userId="7123bf18c6040445" providerId="LiveId" clId="{4CC3257B-657E-47DA-B68F-431B727F2AA5}" dt="2021-01-11T21:47:35.421" v="8336" actId="20577"/>
          <ac:spMkLst>
            <pc:docMk/>
            <pc:sldMk cId="4064925861" sldId="279"/>
            <ac:spMk id="2" creationId="{805693B6-4C3D-4F3E-A0C9-3AAA3393EE46}"/>
          </ac:spMkLst>
        </pc:spChg>
        <pc:spChg chg="mod">
          <ac:chgData name="filip geens" userId="7123bf18c6040445" providerId="LiveId" clId="{4CC3257B-657E-47DA-B68F-431B727F2AA5}" dt="2021-01-12T17:28:23.082" v="11428" actId="313"/>
          <ac:spMkLst>
            <pc:docMk/>
            <pc:sldMk cId="4064925861" sldId="279"/>
            <ac:spMk id="3" creationId="{182D5CF7-18C4-47A9-B136-4ACC77440297}"/>
          </ac:spMkLst>
        </pc:spChg>
      </pc:sldChg>
      <pc:sldChg chg="modSp add mod modAnim">
        <pc:chgData name="filip geens" userId="7123bf18c6040445" providerId="LiveId" clId="{4CC3257B-657E-47DA-B68F-431B727F2AA5}" dt="2021-01-11T21:39:37.191" v="8327" actId="20577"/>
        <pc:sldMkLst>
          <pc:docMk/>
          <pc:sldMk cId="3239286138" sldId="280"/>
        </pc:sldMkLst>
        <pc:spChg chg="mod">
          <ac:chgData name="filip geens" userId="7123bf18c6040445" providerId="LiveId" clId="{4CC3257B-657E-47DA-B68F-431B727F2AA5}" dt="2021-01-11T21:30:15.005" v="7831" actId="20577"/>
          <ac:spMkLst>
            <pc:docMk/>
            <pc:sldMk cId="3239286138" sldId="280"/>
            <ac:spMk id="2" creationId="{805693B6-4C3D-4F3E-A0C9-3AAA3393EE46}"/>
          </ac:spMkLst>
        </pc:spChg>
        <pc:spChg chg="mod">
          <ac:chgData name="filip geens" userId="7123bf18c6040445" providerId="LiveId" clId="{4CC3257B-657E-47DA-B68F-431B727F2AA5}" dt="2021-01-11T21:39:37.191" v="8327" actId="20577"/>
          <ac:spMkLst>
            <pc:docMk/>
            <pc:sldMk cId="3239286138" sldId="280"/>
            <ac:spMk id="3" creationId="{182D5CF7-18C4-47A9-B136-4ACC77440297}"/>
          </ac:spMkLst>
        </pc:spChg>
      </pc:sldChg>
      <pc:sldChg chg="modSp add mod addAnim delAnim modAnim">
        <pc:chgData name="filip geens" userId="7123bf18c6040445" providerId="LiveId" clId="{4CC3257B-657E-47DA-B68F-431B727F2AA5}" dt="2021-01-11T22:23:41.895" v="9908"/>
        <pc:sldMkLst>
          <pc:docMk/>
          <pc:sldMk cId="3005599871" sldId="281"/>
        </pc:sldMkLst>
        <pc:spChg chg="mod">
          <ac:chgData name="filip geens" userId="7123bf18c6040445" providerId="LiveId" clId="{4CC3257B-657E-47DA-B68F-431B727F2AA5}" dt="2021-01-11T21:47:56.630" v="8347" actId="20577"/>
          <ac:spMkLst>
            <pc:docMk/>
            <pc:sldMk cId="3005599871" sldId="281"/>
            <ac:spMk id="2" creationId="{805693B6-4C3D-4F3E-A0C9-3AAA3393EE46}"/>
          </ac:spMkLst>
        </pc:spChg>
        <pc:spChg chg="mod">
          <ac:chgData name="filip geens" userId="7123bf18c6040445" providerId="LiveId" clId="{4CC3257B-657E-47DA-B68F-431B727F2AA5}" dt="2021-01-11T22:05:47.070" v="9151" actId="20577"/>
          <ac:spMkLst>
            <pc:docMk/>
            <pc:sldMk cId="3005599871" sldId="281"/>
            <ac:spMk id="3" creationId="{182D5CF7-18C4-47A9-B136-4ACC77440297}"/>
          </ac:spMkLst>
        </pc:spChg>
      </pc:sldChg>
      <pc:sldChg chg="modSp add del mod">
        <pc:chgData name="filip geens" userId="7123bf18c6040445" providerId="LiveId" clId="{4CC3257B-657E-47DA-B68F-431B727F2AA5}" dt="2021-01-11T22:05:55.846" v="9152" actId="47"/>
        <pc:sldMkLst>
          <pc:docMk/>
          <pc:sldMk cId="2010042451" sldId="282"/>
        </pc:sldMkLst>
        <pc:spChg chg="mod">
          <ac:chgData name="filip geens" userId="7123bf18c6040445" providerId="LiveId" clId="{4CC3257B-657E-47DA-B68F-431B727F2AA5}" dt="2021-01-11T21:50:55.866" v="8403" actId="20577"/>
          <ac:spMkLst>
            <pc:docMk/>
            <pc:sldMk cId="2010042451" sldId="282"/>
            <ac:spMk id="2" creationId="{805693B6-4C3D-4F3E-A0C9-3AAA3393EE46}"/>
          </ac:spMkLst>
        </pc:spChg>
      </pc:sldChg>
      <pc:sldChg chg="addSp delSp modSp add mod ord">
        <pc:chgData name="filip geens" userId="7123bf18c6040445" providerId="LiveId" clId="{4CC3257B-657E-47DA-B68F-431B727F2AA5}" dt="2021-01-11T22:10:42.565" v="9182" actId="122"/>
        <pc:sldMkLst>
          <pc:docMk/>
          <pc:sldMk cId="2168990409" sldId="282"/>
        </pc:sldMkLst>
        <pc:spChg chg="mod">
          <ac:chgData name="filip geens" userId="7123bf18c6040445" providerId="LiveId" clId="{4CC3257B-657E-47DA-B68F-431B727F2AA5}" dt="2021-01-11T22:10:42.565" v="9182" actId="122"/>
          <ac:spMkLst>
            <pc:docMk/>
            <pc:sldMk cId="2168990409" sldId="282"/>
            <ac:spMk id="2" creationId="{6BC7102C-2669-4028-8681-91F769FD22B8}"/>
          </ac:spMkLst>
        </pc:spChg>
        <pc:spChg chg="mod">
          <ac:chgData name="filip geens" userId="7123bf18c6040445" providerId="LiveId" clId="{4CC3257B-657E-47DA-B68F-431B727F2AA5}" dt="2021-01-11T22:10:39.122" v="9181" actId="403"/>
          <ac:spMkLst>
            <pc:docMk/>
            <pc:sldMk cId="2168990409" sldId="282"/>
            <ac:spMk id="3" creationId="{D59F3AE0-57DA-4D52-AE40-3287F6824262}"/>
          </ac:spMkLst>
        </pc:spChg>
        <pc:spChg chg="del">
          <ac:chgData name="filip geens" userId="7123bf18c6040445" providerId="LiveId" clId="{4CC3257B-657E-47DA-B68F-431B727F2AA5}" dt="2021-01-11T22:10:26.372" v="9176" actId="26606"/>
          <ac:spMkLst>
            <pc:docMk/>
            <pc:sldMk cId="2168990409" sldId="282"/>
            <ac:spMk id="51" creationId="{0671A8AE-40A1-4631-A6B8-581AFF065482}"/>
          </ac:spMkLst>
        </pc:spChg>
        <pc:spChg chg="del">
          <ac:chgData name="filip geens" userId="7123bf18c6040445" providerId="LiveId" clId="{4CC3257B-657E-47DA-B68F-431B727F2AA5}" dt="2021-01-11T22:10:26.372" v="9176" actId="26606"/>
          <ac:spMkLst>
            <pc:docMk/>
            <pc:sldMk cId="2168990409" sldId="282"/>
            <ac:spMk id="53" creationId="{AB58EF07-17C2-48CF-ABB0-EEF1F17CB8F0}"/>
          </ac:spMkLst>
        </pc:spChg>
        <pc:spChg chg="del">
          <ac:chgData name="filip geens" userId="7123bf18c6040445" providerId="LiveId" clId="{4CC3257B-657E-47DA-B68F-431B727F2AA5}" dt="2021-01-11T22:10:26.372" v="9176" actId="26606"/>
          <ac:spMkLst>
            <pc:docMk/>
            <pc:sldMk cId="2168990409" sldId="282"/>
            <ac:spMk id="55" creationId="{AF2F604E-43BE-4DC3-B983-E071523364F8}"/>
          </ac:spMkLst>
        </pc:spChg>
        <pc:spChg chg="del">
          <ac:chgData name="filip geens" userId="7123bf18c6040445" providerId="LiveId" clId="{4CC3257B-657E-47DA-B68F-431B727F2AA5}" dt="2021-01-11T22:10:26.372" v="9176" actId="26606"/>
          <ac:spMkLst>
            <pc:docMk/>
            <pc:sldMk cId="2168990409" sldId="282"/>
            <ac:spMk id="57" creationId="{08C9B587-E65E-4B52-B37C-ABEBB6E87928}"/>
          </ac:spMkLst>
        </pc:spChg>
        <pc:spChg chg="add">
          <ac:chgData name="filip geens" userId="7123bf18c6040445" providerId="LiveId" clId="{4CC3257B-657E-47DA-B68F-431B727F2AA5}" dt="2021-01-11T22:10:26.372" v="9176" actId="26606"/>
          <ac:spMkLst>
            <pc:docMk/>
            <pc:sldMk cId="2168990409" sldId="282"/>
            <ac:spMk id="62" creationId="{0671A8AE-40A1-4631-A6B8-581AFF065482}"/>
          </ac:spMkLst>
        </pc:spChg>
        <pc:spChg chg="add">
          <ac:chgData name="filip geens" userId="7123bf18c6040445" providerId="LiveId" clId="{4CC3257B-657E-47DA-B68F-431B727F2AA5}" dt="2021-01-11T22:10:26.372" v="9176" actId="26606"/>
          <ac:spMkLst>
            <pc:docMk/>
            <pc:sldMk cId="2168990409" sldId="282"/>
            <ac:spMk id="64" creationId="{AB58EF07-17C2-48CF-ABB0-EEF1F17CB8F0}"/>
          </ac:spMkLst>
        </pc:spChg>
        <pc:spChg chg="add">
          <ac:chgData name="filip geens" userId="7123bf18c6040445" providerId="LiveId" clId="{4CC3257B-657E-47DA-B68F-431B727F2AA5}" dt="2021-01-11T22:10:26.372" v="9176" actId="26606"/>
          <ac:spMkLst>
            <pc:docMk/>
            <pc:sldMk cId="2168990409" sldId="282"/>
            <ac:spMk id="66" creationId="{AF2F604E-43BE-4DC3-B983-E071523364F8}"/>
          </ac:spMkLst>
        </pc:spChg>
        <pc:spChg chg="add">
          <ac:chgData name="filip geens" userId="7123bf18c6040445" providerId="LiveId" clId="{4CC3257B-657E-47DA-B68F-431B727F2AA5}" dt="2021-01-11T22:10:26.372" v="9176" actId="26606"/>
          <ac:spMkLst>
            <pc:docMk/>
            <pc:sldMk cId="2168990409" sldId="282"/>
            <ac:spMk id="68" creationId="{08C9B587-E65E-4B52-B37C-ABEBB6E87928}"/>
          </ac:spMkLst>
        </pc:spChg>
        <pc:picChg chg="mod">
          <ac:chgData name="filip geens" userId="7123bf18c6040445" providerId="LiveId" clId="{4CC3257B-657E-47DA-B68F-431B727F2AA5}" dt="2021-01-11T22:10:26.372" v="9176" actId="26606"/>
          <ac:picMkLst>
            <pc:docMk/>
            <pc:sldMk cId="2168990409" sldId="282"/>
            <ac:picMk id="5" creationId="{D1169F05-AE73-425E-91DC-6307D63E3EAC}"/>
          </ac:picMkLst>
        </pc:picChg>
      </pc:sldChg>
      <pc:sldChg chg="modSp mod modAnim">
        <pc:chgData name="filip geens" userId="7123bf18c6040445" providerId="LiveId" clId="{4CC3257B-657E-47DA-B68F-431B727F2AA5}" dt="2021-01-11T22:51:18.640" v="11380"/>
        <pc:sldMkLst>
          <pc:docMk/>
          <pc:sldMk cId="262210206" sldId="283"/>
        </pc:sldMkLst>
        <pc:spChg chg="mod">
          <ac:chgData name="filip geens" userId="7123bf18c6040445" providerId="LiveId" clId="{4CC3257B-657E-47DA-B68F-431B727F2AA5}" dt="2021-01-11T22:32:22.444" v="10504" actId="1076"/>
          <ac:spMkLst>
            <pc:docMk/>
            <pc:sldMk cId="262210206" sldId="283"/>
            <ac:spMk id="2" creationId="{805693B6-4C3D-4F3E-A0C9-3AAA3393EE46}"/>
          </ac:spMkLst>
        </pc:spChg>
        <pc:spChg chg="mod">
          <ac:chgData name="filip geens" userId="7123bf18c6040445" providerId="LiveId" clId="{4CC3257B-657E-47DA-B68F-431B727F2AA5}" dt="2021-01-11T22:46:50.525" v="11151" actId="20577"/>
          <ac:spMkLst>
            <pc:docMk/>
            <pc:sldMk cId="262210206" sldId="283"/>
            <ac:spMk id="3" creationId="{182D5CF7-18C4-47A9-B136-4ACC77440297}"/>
          </ac:spMkLst>
        </pc:spChg>
      </pc:sldChg>
      <pc:sldChg chg="add del">
        <pc:chgData name="filip geens" userId="7123bf18c6040445" providerId="LiveId" clId="{4CC3257B-657E-47DA-B68F-431B727F2AA5}" dt="2021-01-11T22:11:17.898" v="9184" actId="2696"/>
        <pc:sldMkLst>
          <pc:docMk/>
          <pc:sldMk cId="2186531334" sldId="283"/>
        </pc:sldMkLst>
      </pc:sldChg>
      <pc:sldChg chg="modSp add mod modAnim">
        <pc:chgData name="filip geens" userId="7123bf18c6040445" providerId="LiveId" clId="{4CC3257B-657E-47DA-B68F-431B727F2AA5}" dt="2021-01-11T22:23:19.116" v="9906"/>
        <pc:sldMkLst>
          <pc:docMk/>
          <pc:sldMk cId="999387360" sldId="284"/>
        </pc:sldMkLst>
        <pc:spChg chg="mod">
          <ac:chgData name="filip geens" userId="7123bf18c6040445" providerId="LiveId" clId="{4CC3257B-657E-47DA-B68F-431B727F2AA5}" dt="2021-01-11T22:13:11.028" v="9225" actId="6549"/>
          <ac:spMkLst>
            <pc:docMk/>
            <pc:sldMk cId="999387360" sldId="284"/>
            <ac:spMk id="2" creationId="{805693B6-4C3D-4F3E-A0C9-3AAA3393EE46}"/>
          </ac:spMkLst>
        </pc:spChg>
        <pc:spChg chg="mod">
          <ac:chgData name="filip geens" userId="7123bf18c6040445" providerId="LiveId" clId="{4CC3257B-657E-47DA-B68F-431B727F2AA5}" dt="2021-01-11T22:22:51.245" v="9903" actId="403"/>
          <ac:spMkLst>
            <pc:docMk/>
            <pc:sldMk cId="999387360" sldId="284"/>
            <ac:spMk id="3" creationId="{182D5CF7-18C4-47A9-B136-4ACC77440297}"/>
          </ac:spMkLst>
        </pc:spChg>
      </pc:sldChg>
      <pc:sldChg chg="modSp add mod modAnim">
        <pc:chgData name="filip geens" userId="7123bf18c6040445" providerId="LiveId" clId="{4CC3257B-657E-47DA-B68F-431B727F2AA5}" dt="2021-01-11T22:51:07.101" v="11379"/>
        <pc:sldMkLst>
          <pc:docMk/>
          <pc:sldMk cId="3127442403" sldId="285"/>
        </pc:sldMkLst>
        <pc:spChg chg="mod">
          <ac:chgData name="filip geens" userId="7123bf18c6040445" providerId="LiveId" clId="{4CC3257B-657E-47DA-B68F-431B727F2AA5}" dt="2021-01-11T22:50:13.963" v="11378" actId="20577"/>
          <ac:spMkLst>
            <pc:docMk/>
            <pc:sldMk cId="3127442403" sldId="285"/>
            <ac:spMk id="3" creationId="{182D5CF7-18C4-47A9-B136-4ACC77440297}"/>
          </ac:spMkLst>
        </pc:spChg>
      </pc:sldChg>
      <pc:sldMasterChg chg="modSldLayout">
        <pc:chgData name="filip geens" userId="7123bf18c6040445" providerId="LiveId" clId="{4CC3257B-657E-47DA-B68F-431B727F2AA5}" dt="2021-01-12T16:04:12.288" v="11396" actId="478"/>
        <pc:sldMasterMkLst>
          <pc:docMk/>
          <pc:sldMasterMk cId="3334554319" sldId="2147483648"/>
        </pc:sldMasterMkLst>
        <pc:sldLayoutChg chg="delSp mod">
          <pc:chgData name="filip geens" userId="7123bf18c6040445" providerId="LiveId" clId="{4CC3257B-657E-47DA-B68F-431B727F2AA5}" dt="2021-01-12T16:04:12.288" v="11396" actId="478"/>
          <pc:sldLayoutMkLst>
            <pc:docMk/>
            <pc:sldMasterMk cId="3334554319" sldId="2147483648"/>
            <pc:sldLayoutMk cId="607823079" sldId="2147483650"/>
          </pc:sldLayoutMkLst>
          <pc:picChg chg="del">
            <ac:chgData name="filip geens" userId="7123bf18c6040445" providerId="LiveId" clId="{4CC3257B-657E-47DA-B68F-431B727F2AA5}" dt="2021-01-12T16:04:12.288" v="11396" actId="478"/>
            <ac:picMkLst>
              <pc:docMk/>
              <pc:sldMasterMk cId="3334554319" sldId="2147483648"/>
              <pc:sldLayoutMk cId="607823079" sldId="2147483650"/>
              <ac:picMk id="7" creationId="{6C5B8EC7-AC03-434D-BE21-3FEE88A7E9E8}"/>
            </ac:picMkLst>
          </pc:picChg>
        </pc:sldLayoutChg>
      </pc:sldMasterChg>
    </pc:docChg>
  </pc:docChgLst>
</pc:chgInfo>
</file>

<file path=ppt/media/image1.png>
</file>

<file path=ppt/media/image2.jpeg>
</file>

<file path=ppt/media/image3.jpeg>
</file>

<file path=ppt/media/image4.jpeg>
</file>

<file path=ppt/media/image5.png>
</file>

<file path=ppt/media/image6.png>
</file>

<file path=ppt/media/image7.tmp>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657F9E-2937-46FC-A94B-1969933188EA}" type="datetimeFigureOut">
              <a:rPr lang="nl-BE" smtClean="0"/>
              <a:t>2/12/2024</a:t>
            </a:fld>
            <a:endParaRPr lang="nl-B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DFB0AE-7D31-4069-8F60-C523C16F3C6D}" type="slidenum">
              <a:rPr lang="nl-BE" smtClean="0"/>
              <a:t>‹#›</a:t>
            </a:fld>
            <a:endParaRPr lang="nl-BE"/>
          </a:p>
        </p:txBody>
      </p:sp>
    </p:spTree>
    <p:extLst>
      <p:ext uri="{BB962C8B-B14F-4D97-AF65-F5344CB8AC3E}">
        <p14:creationId xmlns:p14="http://schemas.microsoft.com/office/powerpoint/2010/main" val="8371391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5"/>
          </p:nvPr>
        </p:nvSpPr>
        <p:spPr/>
        <p:txBody>
          <a:bodyPr/>
          <a:lstStyle/>
          <a:p>
            <a:fld id="{A1DFB0AE-7D31-4069-8F60-C523C16F3C6D}" type="slidenum">
              <a:rPr lang="nl-BE" smtClean="0"/>
              <a:t>3</a:t>
            </a:fld>
            <a:endParaRPr lang="nl-BE"/>
          </a:p>
        </p:txBody>
      </p:sp>
    </p:spTree>
    <p:extLst>
      <p:ext uri="{BB962C8B-B14F-4D97-AF65-F5344CB8AC3E}">
        <p14:creationId xmlns:p14="http://schemas.microsoft.com/office/powerpoint/2010/main" val="27824694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5"/>
          </p:nvPr>
        </p:nvSpPr>
        <p:spPr/>
        <p:txBody>
          <a:bodyPr/>
          <a:lstStyle/>
          <a:p>
            <a:fld id="{A1DFB0AE-7D31-4069-8F60-C523C16F3C6D}" type="slidenum">
              <a:rPr lang="nl-BE" smtClean="0"/>
              <a:t>4</a:t>
            </a:fld>
            <a:endParaRPr lang="nl-BE"/>
          </a:p>
        </p:txBody>
      </p:sp>
    </p:spTree>
    <p:extLst>
      <p:ext uri="{BB962C8B-B14F-4D97-AF65-F5344CB8AC3E}">
        <p14:creationId xmlns:p14="http://schemas.microsoft.com/office/powerpoint/2010/main" val="2093785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479EB-FC17-4D0A-A90F-AE95633D5F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4DA69C1-25EA-4919-ADDE-983A5EF255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06CD80-02D0-4CE8-9298-E75665172922}"/>
              </a:ext>
            </a:extLst>
          </p:cNvPr>
          <p:cNvSpPr>
            <a:spLocks noGrp="1"/>
          </p:cNvSpPr>
          <p:nvPr>
            <p:ph type="dt" sz="half" idx="10"/>
          </p:nvPr>
        </p:nvSpPr>
        <p:spPr/>
        <p:txBody>
          <a:bodyPr/>
          <a:lstStyle/>
          <a:p>
            <a:fld id="{CB8260B3-7CAD-4401-9ABE-22EAA5FBA127}" type="datetimeFigureOut">
              <a:rPr lang="en-US" smtClean="0"/>
              <a:t>12/2/2024</a:t>
            </a:fld>
            <a:endParaRPr lang="en-US"/>
          </a:p>
        </p:txBody>
      </p:sp>
      <p:sp>
        <p:nvSpPr>
          <p:cNvPr id="5" name="Footer Placeholder 4">
            <a:extLst>
              <a:ext uri="{FF2B5EF4-FFF2-40B4-BE49-F238E27FC236}">
                <a16:creationId xmlns:a16="http://schemas.microsoft.com/office/drawing/2014/main" id="{3AE7B939-0BA5-4C79-81DE-502D657933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F908C7-CEEC-4BCC-9EAB-1F4541CFE6C5}"/>
              </a:ext>
            </a:extLst>
          </p:cNvPr>
          <p:cNvSpPr>
            <a:spLocks noGrp="1"/>
          </p:cNvSpPr>
          <p:nvPr>
            <p:ph type="sldNum" sz="quarter" idx="12"/>
          </p:nvPr>
        </p:nvSpPr>
        <p:spPr/>
        <p:txBody>
          <a:bodyPr/>
          <a:lstStyle/>
          <a:p>
            <a:fld id="{10B77229-E67E-4CF8-A165-99827BA7596F}" type="slidenum">
              <a:rPr lang="en-US" smtClean="0"/>
              <a:t>‹#›</a:t>
            </a:fld>
            <a:endParaRPr lang="en-US"/>
          </a:p>
        </p:txBody>
      </p:sp>
    </p:spTree>
    <p:extLst>
      <p:ext uri="{BB962C8B-B14F-4D97-AF65-F5344CB8AC3E}">
        <p14:creationId xmlns:p14="http://schemas.microsoft.com/office/powerpoint/2010/main" val="10533790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43EB9-218B-4529-AF11-E0A459C321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47ABA3-2322-45F5-BC5E-8E83146ADD7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741034-37D7-42AD-929C-6D513D105D1C}"/>
              </a:ext>
            </a:extLst>
          </p:cNvPr>
          <p:cNvSpPr>
            <a:spLocks noGrp="1"/>
          </p:cNvSpPr>
          <p:nvPr>
            <p:ph type="dt" sz="half" idx="10"/>
          </p:nvPr>
        </p:nvSpPr>
        <p:spPr/>
        <p:txBody>
          <a:bodyPr/>
          <a:lstStyle/>
          <a:p>
            <a:fld id="{CB8260B3-7CAD-4401-9ABE-22EAA5FBA127}" type="datetimeFigureOut">
              <a:rPr lang="en-US" smtClean="0"/>
              <a:t>12/2/2024</a:t>
            </a:fld>
            <a:endParaRPr lang="en-US"/>
          </a:p>
        </p:txBody>
      </p:sp>
      <p:sp>
        <p:nvSpPr>
          <p:cNvPr id="5" name="Footer Placeholder 4">
            <a:extLst>
              <a:ext uri="{FF2B5EF4-FFF2-40B4-BE49-F238E27FC236}">
                <a16:creationId xmlns:a16="http://schemas.microsoft.com/office/drawing/2014/main" id="{453D39A1-8696-4C10-9D42-C3061751A3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280C3F-D827-4A39-8131-67A87AB52583}"/>
              </a:ext>
            </a:extLst>
          </p:cNvPr>
          <p:cNvSpPr>
            <a:spLocks noGrp="1"/>
          </p:cNvSpPr>
          <p:nvPr>
            <p:ph type="sldNum" sz="quarter" idx="12"/>
          </p:nvPr>
        </p:nvSpPr>
        <p:spPr/>
        <p:txBody>
          <a:bodyPr/>
          <a:lstStyle/>
          <a:p>
            <a:fld id="{10B77229-E67E-4CF8-A165-99827BA7596F}" type="slidenum">
              <a:rPr lang="en-US" smtClean="0"/>
              <a:t>‹#›</a:t>
            </a:fld>
            <a:endParaRPr lang="en-US"/>
          </a:p>
        </p:txBody>
      </p:sp>
    </p:spTree>
    <p:extLst>
      <p:ext uri="{BB962C8B-B14F-4D97-AF65-F5344CB8AC3E}">
        <p14:creationId xmlns:p14="http://schemas.microsoft.com/office/powerpoint/2010/main" val="612743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C28917-8A9D-4EEE-9912-948BE6E0B4B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2BF988-5B2D-4089-817B-5725DE61646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1D91F9-BA8E-405C-9F38-2B68A70934B6}"/>
              </a:ext>
            </a:extLst>
          </p:cNvPr>
          <p:cNvSpPr>
            <a:spLocks noGrp="1"/>
          </p:cNvSpPr>
          <p:nvPr>
            <p:ph type="dt" sz="half" idx="10"/>
          </p:nvPr>
        </p:nvSpPr>
        <p:spPr/>
        <p:txBody>
          <a:bodyPr/>
          <a:lstStyle/>
          <a:p>
            <a:fld id="{CB8260B3-7CAD-4401-9ABE-22EAA5FBA127}" type="datetimeFigureOut">
              <a:rPr lang="en-US" smtClean="0"/>
              <a:t>12/2/2024</a:t>
            </a:fld>
            <a:endParaRPr lang="en-US"/>
          </a:p>
        </p:txBody>
      </p:sp>
      <p:sp>
        <p:nvSpPr>
          <p:cNvPr id="5" name="Footer Placeholder 4">
            <a:extLst>
              <a:ext uri="{FF2B5EF4-FFF2-40B4-BE49-F238E27FC236}">
                <a16:creationId xmlns:a16="http://schemas.microsoft.com/office/drawing/2014/main" id="{E4A68852-6BC7-47B5-A7EF-A5D4FE06CA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1C18D8-6DA3-483E-9BE7-9E00D8012E2A}"/>
              </a:ext>
            </a:extLst>
          </p:cNvPr>
          <p:cNvSpPr>
            <a:spLocks noGrp="1"/>
          </p:cNvSpPr>
          <p:nvPr>
            <p:ph type="sldNum" sz="quarter" idx="12"/>
          </p:nvPr>
        </p:nvSpPr>
        <p:spPr/>
        <p:txBody>
          <a:bodyPr/>
          <a:lstStyle/>
          <a:p>
            <a:fld id="{10B77229-E67E-4CF8-A165-99827BA7596F}" type="slidenum">
              <a:rPr lang="en-US" smtClean="0"/>
              <a:t>‹#›</a:t>
            </a:fld>
            <a:endParaRPr lang="en-US"/>
          </a:p>
        </p:txBody>
      </p:sp>
    </p:spTree>
    <p:extLst>
      <p:ext uri="{BB962C8B-B14F-4D97-AF65-F5344CB8AC3E}">
        <p14:creationId xmlns:p14="http://schemas.microsoft.com/office/powerpoint/2010/main" val="25975557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0ED80-A213-4ECE-89FA-9B20CF0437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136C32-C8C7-463B-A1F7-67DFCAE43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D29F6-635A-4AA6-BB1E-8FEEE3F541B2}"/>
              </a:ext>
            </a:extLst>
          </p:cNvPr>
          <p:cNvSpPr>
            <a:spLocks noGrp="1"/>
          </p:cNvSpPr>
          <p:nvPr>
            <p:ph type="dt" sz="half" idx="10"/>
          </p:nvPr>
        </p:nvSpPr>
        <p:spPr/>
        <p:txBody>
          <a:bodyPr/>
          <a:lstStyle/>
          <a:p>
            <a:fld id="{A0E91A94-F19F-40CA-AA51-DB498FD38CEA}" type="datetimeFigureOut">
              <a:rPr lang="en-US" smtClean="0"/>
              <a:t>12/2/2024</a:t>
            </a:fld>
            <a:endParaRPr lang="en-US"/>
          </a:p>
        </p:txBody>
      </p:sp>
      <p:sp>
        <p:nvSpPr>
          <p:cNvPr id="5" name="Footer Placeholder 4">
            <a:extLst>
              <a:ext uri="{FF2B5EF4-FFF2-40B4-BE49-F238E27FC236}">
                <a16:creationId xmlns:a16="http://schemas.microsoft.com/office/drawing/2014/main" id="{3ED58AF3-0B11-4731-B823-5ACA10523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271C-1194-4AFC-B841-6F418BDEA5A6}"/>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0151928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DBFC1-645E-4307-98DD-69AA859A5674}"/>
              </a:ext>
            </a:extLst>
          </p:cNvPr>
          <p:cNvSpPr>
            <a:spLocks noGrp="1"/>
          </p:cNvSpPr>
          <p:nvPr>
            <p:ph type="title"/>
          </p:nvPr>
        </p:nvSpPr>
        <p:spPr>
          <a:xfrm>
            <a:off x="838200" y="365126"/>
            <a:ext cx="10515600" cy="794204"/>
          </a:xfrm>
        </p:spPr>
        <p:txBody>
          <a:body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0CCFF52F-78FB-4B1E-BF1B-AC185D230A45}"/>
              </a:ext>
            </a:extLst>
          </p:cNvPr>
          <p:cNvSpPr>
            <a:spLocks noGrp="1"/>
          </p:cNvSpPr>
          <p:nvPr>
            <p:ph idx="1"/>
          </p:nvPr>
        </p:nvSpPr>
        <p:spPr>
          <a:xfrm>
            <a:off x="838200" y="1347107"/>
            <a:ext cx="10515600" cy="4829856"/>
          </a:xfrm>
        </p:spPr>
        <p:txBody>
          <a:body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1401BAFD-9B64-44ED-A74D-AAF42355814B}"/>
              </a:ext>
            </a:extLst>
          </p:cNvPr>
          <p:cNvSpPr>
            <a:spLocks noGrp="1"/>
          </p:cNvSpPr>
          <p:nvPr>
            <p:ph type="dt" sz="half" idx="10"/>
          </p:nvPr>
        </p:nvSpPr>
        <p:spPr/>
        <p:txBody>
          <a:bodyPr/>
          <a:lstStyle/>
          <a:p>
            <a:fld id="{A0E91A94-F19F-40CA-AA51-DB498FD38CEA}" type="datetimeFigureOut">
              <a:rPr lang="en-US" smtClean="0"/>
              <a:t>12/2/2024</a:t>
            </a:fld>
            <a:endParaRPr lang="en-US"/>
          </a:p>
        </p:txBody>
      </p:sp>
      <p:sp>
        <p:nvSpPr>
          <p:cNvPr id="5" name="Footer Placeholder 4">
            <a:extLst>
              <a:ext uri="{FF2B5EF4-FFF2-40B4-BE49-F238E27FC236}">
                <a16:creationId xmlns:a16="http://schemas.microsoft.com/office/drawing/2014/main" id="{AF9D61C7-138B-428E-8FAE-C7CBC5B90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42EF5-2528-4065-8B32-B51A88B656F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4351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D6A8-4083-4A67-A819-05753B04F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620F58-9F21-449A-87BC-611DAB769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EA62D2-F2FD-4B46-9A10-126415484860}"/>
              </a:ext>
            </a:extLst>
          </p:cNvPr>
          <p:cNvSpPr>
            <a:spLocks noGrp="1"/>
          </p:cNvSpPr>
          <p:nvPr>
            <p:ph type="dt" sz="half" idx="10"/>
          </p:nvPr>
        </p:nvSpPr>
        <p:spPr/>
        <p:txBody>
          <a:bodyPr/>
          <a:lstStyle/>
          <a:p>
            <a:fld id="{A0E91A94-F19F-40CA-AA51-DB498FD38CEA}" type="datetimeFigureOut">
              <a:rPr lang="en-US" smtClean="0"/>
              <a:t>12/2/2024</a:t>
            </a:fld>
            <a:endParaRPr lang="en-US"/>
          </a:p>
        </p:txBody>
      </p:sp>
      <p:sp>
        <p:nvSpPr>
          <p:cNvPr id="5" name="Footer Placeholder 4">
            <a:extLst>
              <a:ext uri="{FF2B5EF4-FFF2-40B4-BE49-F238E27FC236}">
                <a16:creationId xmlns:a16="http://schemas.microsoft.com/office/drawing/2014/main" id="{76A9633F-8F01-4557-BD47-6F521337F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DFF477-4311-4F20-9A61-04047FFD45AA}"/>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1280665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5FE9-0A09-40AA-9B36-401F27695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05D76E-8101-4B33-BABC-779DCDF4C62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B5658-4CB0-4808-9030-742CEF2794F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CF7A76-A00D-47F9-826B-50A443936351}"/>
              </a:ext>
            </a:extLst>
          </p:cNvPr>
          <p:cNvSpPr>
            <a:spLocks noGrp="1"/>
          </p:cNvSpPr>
          <p:nvPr>
            <p:ph type="dt" sz="half" idx="10"/>
          </p:nvPr>
        </p:nvSpPr>
        <p:spPr/>
        <p:txBody>
          <a:bodyPr/>
          <a:lstStyle/>
          <a:p>
            <a:fld id="{A0E91A94-F19F-40CA-AA51-DB498FD38CEA}" type="datetimeFigureOut">
              <a:rPr lang="en-US" smtClean="0"/>
              <a:t>12/2/2024</a:t>
            </a:fld>
            <a:endParaRPr lang="en-US"/>
          </a:p>
        </p:txBody>
      </p:sp>
      <p:sp>
        <p:nvSpPr>
          <p:cNvPr id="6" name="Footer Placeholder 5">
            <a:extLst>
              <a:ext uri="{FF2B5EF4-FFF2-40B4-BE49-F238E27FC236}">
                <a16:creationId xmlns:a16="http://schemas.microsoft.com/office/drawing/2014/main" id="{B9A11B4E-CF90-42E8-BEA2-806D3AA52C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99209-5F1F-48CC-9E3A-A7F3D16C6FBB}"/>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5858041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64A-96B2-4853-9C0A-49D004092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666679D-6F86-43B9-8F54-29714A39D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26833F-DDC9-4716-BD60-CE9037A6CC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29BFAF-6B22-402E-B2D6-6FED66062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4059B4-1ABA-48DA-8550-3D1994F8D8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013F24-7B6F-4CF7-A956-476238FCF66C}"/>
              </a:ext>
            </a:extLst>
          </p:cNvPr>
          <p:cNvSpPr>
            <a:spLocks noGrp="1"/>
          </p:cNvSpPr>
          <p:nvPr>
            <p:ph type="dt" sz="half" idx="10"/>
          </p:nvPr>
        </p:nvSpPr>
        <p:spPr/>
        <p:txBody>
          <a:bodyPr/>
          <a:lstStyle/>
          <a:p>
            <a:fld id="{A0E91A94-F19F-40CA-AA51-DB498FD38CEA}" type="datetimeFigureOut">
              <a:rPr lang="en-US" smtClean="0"/>
              <a:t>12/2/2024</a:t>
            </a:fld>
            <a:endParaRPr lang="en-US"/>
          </a:p>
        </p:txBody>
      </p:sp>
      <p:sp>
        <p:nvSpPr>
          <p:cNvPr id="8" name="Footer Placeholder 7">
            <a:extLst>
              <a:ext uri="{FF2B5EF4-FFF2-40B4-BE49-F238E27FC236}">
                <a16:creationId xmlns:a16="http://schemas.microsoft.com/office/drawing/2014/main" id="{0BE795C5-F6D8-4407-9816-D2FF47EA70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1BEABD-BADB-41F5-BD6E-C7730DD610F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9917083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BBAE6-474B-48D7-A673-6561609BF7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F10769-1DED-4E31-96E8-DE204D891D2E}"/>
              </a:ext>
            </a:extLst>
          </p:cNvPr>
          <p:cNvSpPr>
            <a:spLocks noGrp="1"/>
          </p:cNvSpPr>
          <p:nvPr>
            <p:ph type="dt" sz="half" idx="10"/>
          </p:nvPr>
        </p:nvSpPr>
        <p:spPr/>
        <p:txBody>
          <a:bodyPr/>
          <a:lstStyle/>
          <a:p>
            <a:fld id="{A0E91A94-F19F-40CA-AA51-DB498FD38CEA}" type="datetimeFigureOut">
              <a:rPr lang="en-US" smtClean="0"/>
              <a:t>12/2/2024</a:t>
            </a:fld>
            <a:endParaRPr lang="en-US"/>
          </a:p>
        </p:txBody>
      </p:sp>
      <p:sp>
        <p:nvSpPr>
          <p:cNvPr id="4" name="Footer Placeholder 3">
            <a:extLst>
              <a:ext uri="{FF2B5EF4-FFF2-40B4-BE49-F238E27FC236}">
                <a16:creationId xmlns:a16="http://schemas.microsoft.com/office/drawing/2014/main" id="{9958DFED-82EA-4903-A758-DE02143C67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5DEC22-03AA-4BF7-AF37-2906770EA520}"/>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304384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AD11E-6766-45CE-8841-B320C0BDFF22}"/>
              </a:ext>
            </a:extLst>
          </p:cNvPr>
          <p:cNvSpPr>
            <a:spLocks noGrp="1"/>
          </p:cNvSpPr>
          <p:nvPr>
            <p:ph type="dt" sz="half" idx="10"/>
          </p:nvPr>
        </p:nvSpPr>
        <p:spPr/>
        <p:txBody>
          <a:bodyPr/>
          <a:lstStyle/>
          <a:p>
            <a:fld id="{A0E91A94-F19F-40CA-AA51-DB498FD38CEA}" type="datetimeFigureOut">
              <a:rPr lang="en-US" smtClean="0"/>
              <a:t>12/2/2024</a:t>
            </a:fld>
            <a:endParaRPr lang="en-US"/>
          </a:p>
        </p:txBody>
      </p:sp>
      <p:sp>
        <p:nvSpPr>
          <p:cNvPr id="3" name="Footer Placeholder 2">
            <a:extLst>
              <a:ext uri="{FF2B5EF4-FFF2-40B4-BE49-F238E27FC236}">
                <a16:creationId xmlns:a16="http://schemas.microsoft.com/office/drawing/2014/main" id="{B64B4E5F-0050-40D0-86A5-40EA47BA4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DACFB9-678F-4E4C-8649-08061D9FA871}"/>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1249327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D1A5-E511-494C-AE06-34ABF91BFF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36AAD-9708-4B9A-923B-F9DE3B5E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BDA3F-B5A8-4574-90D9-B313BF64A4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7809C3-04EB-4875-8307-5B058A42B3E3}"/>
              </a:ext>
            </a:extLst>
          </p:cNvPr>
          <p:cNvSpPr>
            <a:spLocks noGrp="1"/>
          </p:cNvSpPr>
          <p:nvPr>
            <p:ph type="dt" sz="half" idx="10"/>
          </p:nvPr>
        </p:nvSpPr>
        <p:spPr/>
        <p:txBody>
          <a:bodyPr/>
          <a:lstStyle/>
          <a:p>
            <a:fld id="{A0E91A94-F19F-40CA-AA51-DB498FD38CEA}" type="datetimeFigureOut">
              <a:rPr lang="en-US" smtClean="0"/>
              <a:t>12/2/2024</a:t>
            </a:fld>
            <a:endParaRPr lang="en-US"/>
          </a:p>
        </p:txBody>
      </p:sp>
      <p:sp>
        <p:nvSpPr>
          <p:cNvPr id="6" name="Footer Placeholder 5">
            <a:extLst>
              <a:ext uri="{FF2B5EF4-FFF2-40B4-BE49-F238E27FC236}">
                <a16:creationId xmlns:a16="http://schemas.microsoft.com/office/drawing/2014/main" id="{BD53C7F2-CB6E-4EB2-8EE5-545A9BB1C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26CEB6-D661-4300-9646-9E4AC170413F}"/>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3719953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84E00-A73A-48B6-90A9-2D591A0026A5}"/>
              </a:ext>
            </a:extLst>
          </p:cNvPr>
          <p:cNvSpPr>
            <a:spLocks noGrp="1"/>
          </p:cNvSpPr>
          <p:nvPr>
            <p:ph type="title"/>
          </p:nvPr>
        </p:nvSpPr>
        <p:spPr>
          <a:xfrm>
            <a:off x="1231640" y="447868"/>
            <a:ext cx="10122159" cy="877079"/>
          </a:xfrm>
        </p:spPr>
        <p:txBody>
          <a:bodyPr>
            <a:normAutofit/>
          </a:bodyPr>
          <a:lstStyle>
            <a:lvl1pPr>
              <a:defRPr sz="4000"/>
            </a:lvl1pPr>
          </a:lstStyle>
          <a:p>
            <a:r>
              <a:rPr lang="nl-BE" noProof="0" dirty="0"/>
              <a:t>Click </a:t>
            </a:r>
            <a:r>
              <a:rPr lang="nl-BE" noProof="0" dirty="0" err="1"/>
              <a:t>to</a:t>
            </a:r>
            <a:r>
              <a:rPr lang="nl-BE" noProof="0" dirty="0"/>
              <a:t> </a:t>
            </a:r>
            <a:r>
              <a:rPr lang="nl-BE" noProof="0" dirty="0" err="1"/>
              <a:t>edit</a:t>
            </a:r>
            <a:r>
              <a:rPr lang="nl-BE" noProof="0" dirty="0"/>
              <a:t> Master </a:t>
            </a:r>
            <a:r>
              <a:rPr lang="nl-BE" noProof="0" dirty="0" err="1"/>
              <a:t>title</a:t>
            </a:r>
            <a:r>
              <a:rPr lang="nl-BE" noProof="0" dirty="0"/>
              <a:t> </a:t>
            </a:r>
            <a:r>
              <a:rPr lang="nl-BE" noProof="0" dirty="0" err="1"/>
              <a:t>style</a:t>
            </a:r>
            <a:endParaRPr lang="nl-BE" noProof="0" dirty="0"/>
          </a:p>
        </p:txBody>
      </p:sp>
      <p:sp>
        <p:nvSpPr>
          <p:cNvPr id="3" name="Content Placeholder 2">
            <a:extLst>
              <a:ext uri="{FF2B5EF4-FFF2-40B4-BE49-F238E27FC236}">
                <a16:creationId xmlns:a16="http://schemas.microsoft.com/office/drawing/2014/main" id="{E2F3CB51-3D96-4CE1-8E07-0EFD7719CE9E}"/>
              </a:ext>
            </a:extLst>
          </p:cNvPr>
          <p:cNvSpPr>
            <a:spLocks noGrp="1"/>
          </p:cNvSpPr>
          <p:nvPr>
            <p:ph idx="1"/>
          </p:nvPr>
        </p:nvSpPr>
        <p:spPr/>
        <p:txBody>
          <a:bodyPr/>
          <a:lstStyle>
            <a:lvl1pPr marL="228600" indent="-228600">
              <a:buFont typeface="Wingdings" panose="05000000000000000000" pitchFamily="2" charset="2"/>
              <a:buChar char="§"/>
              <a:defRPr sz="2400"/>
            </a:lvl1pPr>
            <a:lvl2pPr marL="685800" indent="-228600">
              <a:buFont typeface="Wingdings" panose="05000000000000000000" pitchFamily="2" charset="2"/>
              <a:buChar char="ü"/>
              <a:defRPr sz="2000"/>
            </a:lvl2pPr>
            <a:lvl3pPr>
              <a:defRPr sz="1800"/>
            </a:lvl3pPr>
            <a:lvl4pPr>
              <a:defRPr sz="1600"/>
            </a:lvl4pPr>
            <a:lvl5pPr>
              <a:defRPr sz="1600"/>
            </a:lvl5pPr>
          </a:lstStyle>
          <a:p>
            <a:pPr lvl="0"/>
            <a:r>
              <a:rPr lang="nl-BE" noProof="0" dirty="0" err="1"/>
              <a:t>Edit</a:t>
            </a:r>
            <a:r>
              <a:rPr lang="nl-BE" noProof="0" dirty="0"/>
              <a:t> Master </a:t>
            </a:r>
            <a:r>
              <a:rPr lang="nl-BE" noProof="0" dirty="0" err="1"/>
              <a:t>text</a:t>
            </a:r>
            <a:r>
              <a:rPr lang="nl-BE" noProof="0" dirty="0"/>
              <a:t> </a:t>
            </a:r>
            <a:r>
              <a:rPr lang="nl-BE" noProof="0" dirty="0" err="1"/>
              <a:t>styles</a:t>
            </a:r>
            <a:endParaRPr lang="nl-BE" noProof="0" dirty="0"/>
          </a:p>
          <a:p>
            <a:pPr lvl="1"/>
            <a:r>
              <a:rPr lang="nl-BE" noProof="0" dirty="0"/>
              <a:t>Second level</a:t>
            </a:r>
          </a:p>
          <a:p>
            <a:pPr lvl="2"/>
            <a:r>
              <a:rPr lang="nl-BE" noProof="0" dirty="0" err="1"/>
              <a:t>Third</a:t>
            </a:r>
            <a:r>
              <a:rPr lang="nl-BE" noProof="0" dirty="0"/>
              <a:t> level</a:t>
            </a:r>
          </a:p>
          <a:p>
            <a:pPr lvl="3"/>
            <a:r>
              <a:rPr lang="nl-BE" noProof="0" dirty="0" err="1"/>
              <a:t>Fourth</a:t>
            </a:r>
            <a:r>
              <a:rPr lang="nl-BE" noProof="0" dirty="0"/>
              <a:t> level</a:t>
            </a:r>
          </a:p>
          <a:p>
            <a:pPr lvl="4"/>
            <a:r>
              <a:rPr lang="nl-BE" noProof="0" dirty="0" err="1"/>
              <a:t>Fifth</a:t>
            </a:r>
            <a:r>
              <a:rPr lang="nl-BE" noProof="0" dirty="0"/>
              <a:t> level</a:t>
            </a:r>
          </a:p>
        </p:txBody>
      </p:sp>
      <p:sp>
        <p:nvSpPr>
          <p:cNvPr id="4" name="Date Placeholder 3">
            <a:extLst>
              <a:ext uri="{FF2B5EF4-FFF2-40B4-BE49-F238E27FC236}">
                <a16:creationId xmlns:a16="http://schemas.microsoft.com/office/drawing/2014/main" id="{D22F0BF9-01FE-4AD7-9903-A954FFBDE269}"/>
              </a:ext>
            </a:extLst>
          </p:cNvPr>
          <p:cNvSpPr>
            <a:spLocks noGrp="1"/>
          </p:cNvSpPr>
          <p:nvPr>
            <p:ph type="dt" sz="half" idx="10"/>
          </p:nvPr>
        </p:nvSpPr>
        <p:spPr/>
        <p:txBody>
          <a:bodyPr/>
          <a:lstStyle/>
          <a:p>
            <a:fld id="{CB8260B3-7CAD-4401-9ABE-22EAA5FBA127}" type="datetimeFigureOut">
              <a:rPr lang="en-US" smtClean="0"/>
              <a:t>12/2/2024</a:t>
            </a:fld>
            <a:endParaRPr lang="en-US"/>
          </a:p>
        </p:txBody>
      </p:sp>
      <p:sp>
        <p:nvSpPr>
          <p:cNvPr id="5" name="Footer Placeholder 4">
            <a:extLst>
              <a:ext uri="{FF2B5EF4-FFF2-40B4-BE49-F238E27FC236}">
                <a16:creationId xmlns:a16="http://schemas.microsoft.com/office/drawing/2014/main" id="{D97C9294-FE4B-47D4-9A4F-D0C24CCBA5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25811F-3490-4C5F-82F0-212BF6C244AE}"/>
              </a:ext>
            </a:extLst>
          </p:cNvPr>
          <p:cNvSpPr>
            <a:spLocks noGrp="1"/>
          </p:cNvSpPr>
          <p:nvPr>
            <p:ph type="sldNum" sz="quarter" idx="12"/>
          </p:nvPr>
        </p:nvSpPr>
        <p:spPr/>
        <p:txBody>
          <a:bodyPr/>
          <a:lstStyle/>
          <a:p>
            <a:fld id="{10B77229-E67E-4CF8-A165-99827BA7596F}" type="slidenum">
              <a:rPr lang="en-US" smtClean="0"/>
              <a:t>‹#›</a:t>
            </a:fld>
            <a:endParaRPr lang="en-US"/>
          </a:p>
        </p:txBody>
      </p:sp>
    </p:spTree>
    <p:extLst>
      <p:ext uri="{BB962C8B-B14F-4D97-AF65-F5344CB8AC3E}">
        <p14:creationId xmlns:p14="http://schemas.microsoft.com/office/powerpoint/2010/main" val="6078230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ACC9-BE44-40BE-8100-251EEBA4F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B6F4DD-1E61-4B4C-B4C7-BFF6C6366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A9333E-0F63-4A12-B3AA-4624807BB0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0FD15F0-1E81-4DA4-BE27-FC977A2EB077}"/>
              </a:ext>
            </a:extLst>
          </p:cNvPr>
          <p:cNvSpPr>
            <a:spLocks noGrp="1"/>
          </p:cNvSpPr>
          <p:nvPr>
            <p:ph type="dt" sz="half" idx="10"/>
          </p:nvPr>
        </p:nvSpPr>
        <p:spPr/>
        <p:txBody>
          <a:bodyPr/>
          <a:lstStyle/>
          <a:p>
            <a:fld id="{A0E91A94-F19F-40CA-AA51-DB498FD38CEA}" type="datetimeFigureOut">
              <a:rPr lang="en-US" smtClean="0"/>
              <a:t>12/2/2024</a:t>
            </a:fld>
            <a:endParaRPr lang="en-US"/>
          </a:p>
        </p:txBody>
      </p:sp>
      <p:sp>
        <p:nvSpPr>
          <p:cNvPr id="6" name="Footer Placeholder 5">
            <a:extLst>
              <a:ext uri="{FF2B5EF4-FFF2-40B4-BE49-F238E27FC236}">
                <a16:creationId xmlns:a16="http://schemas.microsoft.com/office/drawing/2014/main" id="{309197CE-7A8E-42D7-B21F-94FDEA5FA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62155-98EF-4276-ABB6-025380EBDBE3}"/>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16801427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A41B-E51D-48BA-8C34-53F885880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CE7715-2649-465B-939F-9DB7C8514E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51E1E-F7C4-409B-AA96-2C6195D504DF}"/>
              </a:ext>
            </a:extLst>
          </p:cNvPr>
          <p:cNvSpPr>
            <a:spLocks noGrp="1"/>
          </p:cNvSpPr>
          <p:nvPr>
            <p:ph type="dt" sz="half" idx="10"/>
          </p:nvPr>
        </p:nvSpPr>
        <p:spPr/>
        <p:txBody>
          <a:bodyPr/>
          <a:lstStyle/>
          <a:p>
            <a:fld id="{A0E91A94-F19F-40CA-AA51-DB498FD38CEA}" type="datetimeFigureOut">
              <a:rPr lang="en-US" smtClean="0"/>
              <a:t>12/2/2024</a:t>
            </a:fld>
            <a:endParaRPr lang="en-US"/>
          </a:p>
        </p:txBody>
      </p:sp>
      <p:sp>
        <p:nvSpPr>
          <p:cNvPr id="5" name="Footer Placeholder 4">
            <a:extLst>
              <a:ext uri="{FF2B5EF4-FFF2-40B4-BE49-F238E27FC236}">
                <a16:creationId xmlns:a16="http://schemas.microsoft.com/office/drawing/2014/main" id="{F34BF5E9-2E2C-46E1-8906-0C07FDAB2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1566-C93C-470B-A03C-9AF80FF9CF98}"/>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22403159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276D0-69A1-40C0-87C7-A9B6101D2C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E511C-36B9-4BA7-98E4-F91E368ECB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D5E46-6FE0-49DB-91BC-18078371D4DB}"/>
              </a:ext>
            </a:extLst>
          </p:cNvPr>
          <p:cNvSpPr>
            <a:spLocks noGrp="1"/>
          </p:cNvSpPr>
          <p:nvPr>
            <p:ph type="dt" sz="half" idx="10"/>
          </p:nvPr>
        </p:nvSpPr>
        <p:spPr/>
        <p:txBody>
          <a:bodyPr/>
          <a:lstStyle/>
          <a:p>
            <a:fld id="{A0E91A94-F19F-40CA-AA51-DB498FD38CEA}" type="datetimeFigureOut">
              <a:rPr lang="en-US" smtClean="0"/>
              <a:t>12/2/2024</a:t>
            </a:fld>
            <a:endParaRPr lang="en-US"/>
          </a:p>
        </p:txBody>
      </p:sp>
      <p:sp>
        <p:nvSpPr>
          <p:cNvPr id="5" name="Footer Placeholder 4">
            <a:extLst>
              <a:ext uri="{FF2B5EF4-FFF2-40B4-BE49-F238E27FC236}">
                <a16:creationId xmlns:a16="http://schemas.microsoft.com/office/drawing/2014/main" id="{D9610F75-13A7-4244-A44C-029B6BF9E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164F2-2F7F-41D2-A331-C13875A1F234}"/>
              </a:ext>
            </a:extLst>
          </p:cNvPr>
          <p:cNvSpPr>
            <a:spLocks noGrp="1"/>
          </p:cNvSpPr>
          <p:nvPr>
            <p:ph type="sldNum" sz="quarter" idx="12"/>
          </p:nvPr>
        </p:nvSpPr>
        <p:spPr/>
        <p:txBody>
          <a:bodyPr/>
          <a:lstStyle/>
          <a:p>
            <a:fld id="{C1F18471-409B-4229-AF22-C823B0CD064E}" type="slidenum">
              <a:rPr lang="en-US" smtClean="0"/>
              <a:t>‹#›</a:t>
            </a:fld>
            <a:endParaRPr lang="en-US"/>
          </a:p>
        </p:txBody>
      </p:sp>
    </p:spTree>
    <p:extLst>
      <p:ext uri="{BB962C8B-B14F-4D97-AF65-F5344CB8AC3E}">
        <p14:creationId xmlns:p14="http://schemas.microsoft.com/office/powerpoint/2010/main" val="979184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F06ED-7CE6-49FA-B45C-62B5188623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0956467-4B86-4933-83C7-FCB6F3775A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423B9D1-13AE-4984-AA63-DAB892D40199}"/>
              </a:ext>
            </a:extLst>
          </p:cNvPr>
          <p:cNvSpPr>
            <a:spLocks noGrp="1"/>
          </p:cNvSpPr>
          <p:nvPr>
            <p:ph type="dt" sz="half" idx="10"/>
          </p:nvPr>
        </p:nvSpPr>
        <p:spPr/>
        <p:txBody>
          <a:bodyPr/>
          <a:lstStyle/>
          <a:p>
            <a:fld id="{CB8260B3-7CAD-4401-9ABE-22EAA5FBA127}" type="datetimeFigureOut">
              <a:rPr lang="en-US" smtClean="0"/>
              <a:t>12/2/2024</a:t>
            </a:fld>
            <a:endParaRPr lang="en-US"/>
          </a:p>
        </p:txBody>
      </p:sp>
      <p:sp>
        <p:nvSpPr>
          <p:cNvPr id="5" name="Footer Placeholder 4">
            <a:extLst>
              <a:ext uri="{FF2B5EF4-FFF2-40B4-BE49-F238E27FC236}">
                <a16:creationId xmlns:a16="http://schemas.microsoft.com/office/drawing/2014/main" id="{328F5D62-CF64-441F-9288-BBCD95CB19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6FEADE-B07F-4F82-A677-DDEDA0C2B9B8}"/>
              </a:ext>
            </a:extLst>
          </p:cNvPr>
          <p:cNvSpPr>
            <a:spLocks noGrp="1"/>
          </p:cNvSpPr>
          <p:nvPr>
            <p:ph type="sldNum" sz="quarter" idx="12"/>
          </p:nvPr>
        </p:nvSpPr>
        <p:spPr/>
        <p:txBody>
          <a:bodyPr/>
          <a:lstStyle/>
          <a:p>
            <a:fld id="{10B77229-E67E-4CF8-A165-99827BA7596F}" type="slidenum">
              <a:rPr lang="en-US" smtClean="0"/>
              <a:t>‹#›</a:t>
            </a:fld>
            <a:endParaRPr lang="en-US"/>
          </a:p>
        </p:txBody>
      </p:sp>
    </p:spTree>
    <p:extLst>
      <p:ext uri="{BB962C8B-B14F-4D97-AF65-F5344CB8AC3E}">
        <p14:creationId xmlns:p14="http://schemas.microsoft.com/office/powerpoint/2010/main" val="4264985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5A629-EDC6-4ACB-82DC-6AA4FA6029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8FFD87-28A0-4D11-9138-F6519760A4E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A38B35-2296-4563-9D4C-99B2342C174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FD81368-BCF6-41D4-936E-1707205728CA}"/>
              </a:ext>
            </a:extLst>
          </p:cNvPr>
          <p:cNvSpPr>
            <a:spLocks noGrp="1"/>
          </p:cNvSpPr>
          <p:nvPr>
            <p:ph type="dt" sz="half" idx="10"/>
          </p:nvPr>
        </p:nvSpPr>
        <p:spPr/>
        <p:txBody>
          <a:bodyPr/>
          <a:lstStyle/>
          <a:p>
            <a:fld id="{CB8260B3-7CAD-4401-9ABE-22EAA5FBA127}" type="datetimeFigureOut">
              <a:rPr lang="en-US" smtClean="0"/>
              <a:t>12/2/2024</a:t>
            </a:fld>
            <a:endParaRPr lang="en-US"/>
          </a:p>
        </p:txBody>
      </p:sp>
      <p:sp>
        <p:nvSpPr>
          <p:cNvPr id="6" name="Footer Placeholder 5">
            <a:extLst>
              <a:ext uri="{FF2B5EF4-FFF2-40B4-BE49-F238E27FC236}">
                <a16:creationId xmlns:a16="http://schemas.microsoft.com/office/drawing/2014/main" id="{4ADC8E9A-AE0C-4B15-8F9D-87DC37365E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832A1B-A3EF-4F59-973F-4EA3F99349BA}"/>
              </a:ext>
            </a:extLst>
          </p:cNvPr>
          <p:cNvSpPr>
            <a:spLocks noGrp="1"/>
          </p:cNvSpPr>
          <p:nvPr>
            <p:ph type="sldNum" sz="quarter" idx="12"/>
          </p:nvPr>
        </p:nvSpPr>
        <p:spPr/>
        <p:txBody>
          <a:bodyPr/>
          <a:lstStyle/>
          <a:p>
            <a:fld id="{10B77229-E67E-4CF8-A165-99827BA7596F}" type="slidenum">
              <a:rPr lang="en-US" smtClean="0"/>
              <a:t>‹#›</a:t>
            </a:fld>
            <a:endParaRPr lang="en-US"/>
          </a:p>
        </p:txBody>
      </p:sp>
    </p:spTree>
    <p:extLst>
      <p:ext uri="{BB962C8B-B14F-4D97-AF65-F5344CB8AC3E}">
        <p14:creationId xmlns:p14="http://schemas.microsoft.com/office/powerpoint/2010/main" val="21181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01A0C-F400-433B-9CCF-EA5E1A866A7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820E5E1-CF8F-40AA-9B62-CC69A0861C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D5D705B-EC38-4CB0-9225-14B467961EB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AB1336-3642-4EBA-A3B6-46F921F094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8DD2C74-0902-4EB8-BD5F-F60FEB470E8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C8011A8-1393-4AAB-A8CA-252F5C88D890}"/>
              </a:ext>
            </a:extLst>
          </p:cNvPr>
          <p:cNvSpPr>
            <a:spLocks noGrp="1"/>
          </p:cNvSpPr>
          <p:nvPr>
            <p:ph type="dt" sz="half" idx="10"/>
          </p:nvPr>
        </p:nvSpPr>
        <p:spPr/>
        <p:txBody>
          <a:bodyPr/>
          <a:lstStyle/>
          <a:p>
            <a:fld id="{CB8260B3-7CAD-4401-9ABE-22EAA5FBA127}" type="datetimeFigureOut">
              <a:rPr lang="en-US" smtClean="0"/>
              <a:t>12/2/2024</a:t>
            </a:fld>
            <a:endParaRPr lang="en-US"/>
          </a:p>
        </p:txBody>
      </p:sp>
      <p:sp>
        <p:nvSpPr>
          <p:cNvPr id="8" name="Footer Placeholder 7">
            <a:extLst>
              <a:ext uri="{FF2B5EF4-FFF2-40B4-BE49-F238E27FC236}">
                <a16:creationId xmlns:a16="http://schemas.microsoft.com/office/drawing/2014/main" id="{78D4140D-3436-4757-B0CB-2298328F4D8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9BEE51-D4C5-42D5-884D-1C7B777F754D}"/>
              </a:ext>
            </a:extLst>
          </p:cNvPr>
          <p:cNvSpPr>
            <a:spLocks noGrp="1"/>
          </p:cNvSpPr>
          <p:nvPr>
            <p:ph type="sldNum" sz="quarter" idx="12"/>
          </p:nvPr>
        </p:nvSpPr>
        <p:spPr/>
        <p:txBody>
          <a:bodyPr/>
          <a:lstStyle/>
          <a:p>
            <a:fld id="{10B77229-E67E-4CF8-A165-99827BA7596F}" type="slidenum">
              <a:rPr lang="en-US" smtClean="0"/>
              <a:t>‹#›</a:t>
            </a:fld>
            <a:endParaRPr lang="en-US"/>
          </a:p>
        </p:txBody>
      </p:sp>
    </p:spTree>
    <p:extLst>
      <p:ext uri="{BB962C8B-B14F-4D97-AF65-F5344CB8AC3E}">
        <p14:creationId xmlns:p14="http://schemas.microsoft.com/office/powerpoint/2010/main" val="4189795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4FF7B-AC37-44F5-8C13-0C14D92C38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3E9BC2-8D80-4368-A6E1-388F127A74BE}"/>
              </a:ext>
            </a:extLst>
          </p:cNvPr>
          <p:cNvSpPr>
            <a:spLocks noGrp="1"/>
          </p:cNvSpPr>
          <p:nvPr>
            <p:ph type="dt" sz="half" idx="10"/>
          </p:nvPr>
        </p:nvSpPr>
        <p:spPr/>
        <p:txBody>
          <a:bodyPr/>
          <a:lstStyle/>
          <a:p>
            <a:fld id="{CB8260B3-7CAD-4401-9ABE-22EAA5FBA127}" type="datetimeFigureOut">
              <a:rPr lang="en-US" smtClean="0"/>
              <a:t>12/2/2024</a:t>
            </a:fld>
            <a:endParaRPr lang="en-US"/>
          </a:p>
        </p:txBody>
      </p:sp>
      <p:sp>
        <p:nvSpPr>
          <p:cNvPr id="4" name="Footer Placeholder 3">
            <a:extLst>
              <a:ext uri="{FF2B5EF4-FFF2-40B4-BE49-F238E27FC236}">
                <a16:creationId xmlns:a16="http://schemas.microsoft.com/office/drawing/2014/main" id="{B7566E0A-2F05-4541-9646-92DD9ABE81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839F6E-D781-4E27-AEA1-940871A6CE6B}"/>
              </a:ext>
            </a:extLst>
          </p:cNvPr>
          <p:cNvSpPr>
            <a:spLocks noGrp="1"/>
          </p:cNvSpPr>
          <p:nvPr>
            <p:ph type="sldNum" sz="quarter" idx="12"/>
          </p:nvPr>
        </p:nvSpPr>
        <p:spPr/>
        <p:txBody>
          <a:bodyPr/>
          <a:lstStyle/>
          <a:p>
            <a:fld id="{10B77229-E67E-4CF8-A165-99827BA7596F}" type="slidenum">
              <a:rPr lang="en-US" smtClean="0"/>
              <a:t>‹#›</a:t>
            </a:fld>
            <a:endParaRPr lang="en-US"/>
          </a:p>
        </p:txBody>
      </p:sp>
    </p:spTree>
    <p:extLst>
      <p:ext uri="{BB962C8B-B14F-4D97-AF65-F5344CB8AC3E}">
        <p14:creationId xmlns:p14="http://schemas.microsoft.com/office/powerpoint/2010/main" val="48210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6583F3-E8C4-482F-A273-7E236FF55E55}"/>
              </a:ext>
            </a:extLst>
          </p:cNvPr>
          <p:cNvSpPr>
            <a:spLocks noGrp="1"/>
          </p:cNvSpPr>
          <p:nvPr>
            <p:ph type="dt" sz="half" idx="10"/>
          </p:nvPr>
        </p:nvSpPr>
        <p:spPr/>
        <p:txBody>
          <a:bodyPr/>
          <a:lstStyle/>
          <a:p>
            <a:fld id="{CB8260B3-7CAD-4401-9ABE-22EAA5FBA127}" type="datetimeFigureOut">
              <a:rPr lang="en-US" smtClean="0"/>
              <a:t>12/2/2024</a:t>
            </a:fld>
            <a:endParaRPr lang="en-US"/>
          </a:p>
        </p:txBody>
      </p:sp>
      <p:sp>
        <p:nvSpPr>
          <p:cNvPr id="3" name="Footer Placeholder 2">
            <a:extLst>
              <a:ext uri="{FF2B5EF4-FFF2-40B4-BE49-F238E27FC236}">
                <a16:creationId xmlns:a16="http://schemas.microsoft.com/office/drawing/2014/main" id="{41BC1F50-DCD6-4453-84F8-D00AC1D13A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3D9DF65-22A5-40B8-88B0-64E6882E482F}"/>
              </a:ext>
            </a:extLst>
          </p:cNvPr>
          <p:cNvSpPr>
            <a:spLocks noGrp="1"/>
          </p:cNvSpPr>
          <p:nvPr>
            <p:ph type="sldNum" sz="quarter" idx="12"/>
          </p:nvPr>
        </p:nvSpPr>
        <p:spPr/>
        <p:txBody>
          <a:bodyPr/>
          <a:lstStyle/>
          <a:p>
            <a:fld id="{10B77229-E67E-4CF8-A165-99827BA7596F}" type="slidenum">
              <a:rPr lang="en-US" smtClean="0"/>
              <a:t>‹#›</a:t>
            </a:fld>
            <a:endParaRPr lang="en-US"/>
          </a:p>
        </p:txBody>
      </p:sp>
    </p:spTree>
    <p:extLst>
      <p:ext uri="{BB962C8B-B14F-4D97-AF65-F5344CB8AC3E}">
        <p14:creationId xmlns:p14="http://schemas.microsoft.com/office/powerpoint/2010/main" val="3900562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F16BE-7E4A-4CAE-99BC-A953E5411A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487A594-420C-4FFB-9B8E-B88F1E9D967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EEE8BC3-F367-431F-9576-0123AC6A06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4CE674C-D0FB-49B1-9441-227F95AC7AD2}"/>
              </a:ext>
            </a:extLst>
          </p:cNvPr>
          <p:cNvSpPr>
            <a:spLocks noGrp="1"/>
          </p:cNvSpPr>
          <p:nvPr>
            <p:ph type="dt" sz="half" idx="10"/>
          </p:nvPr>
        </p:nvSpPr>
        <p:spPr/>
        <p:txBody>
          <a:bodyPr/>
          <a:lstStyle/>
          <a:p>
            <a:fld id="{CB8260B3-7CAD-4401-9ABE-22EAA5FBA127}" type="datetimeFigureOut">
              <a:rPr lang="en-US" smtClean="0"/>
              <a:t>12/2/2024</a:t>
            </a:fld>
            <a:endParaRPr lang="en-US"/>
          </a:p>
        </p:txBody>
      </p:sp>
      <p:sp>
        <p:nvSpPr>
          <p:cNvPr id="6" name="Footer Placeholder 5">
            <a:extLst>
              <a:ext uri="{FF2B5EF4-FFF2-40B4-BE49-F238E27FC236}">
                <a16:creationId xmlns:a16="http://schemas.microsoft.com/office/drawing/2014/main" id="{DB7C00E4-9A5D-4789-9DB5-66E242C8C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ED56DF-CE67-450B-AA20-1AF4BB03F9FE}"/>
              </a:ext>
            </a:extLst>
          </p:cNvPr>
          <p:cNvSpPr>
            <a:spLocks noGrp="1"/>
          </p:cNvSpPr>
          <p:nvPr>
            <p:ph type="sldNum" sz="quarter" idx="12"/>
          </p:nvPr>
        </p:nvSpPr>
        <p:spPr/>
        <p:txBody>
          <a:bodyPr/>
          <a:lstStyle/>
          <a:p>
            <a:fld id="{10B77229-E67E-4CF8-A165-99827BA7596F}" type="slidenum">
              <a:rPr lang="en-US" smtClean="0"/>
              <a:t>‹#›</a:t>
            </a:fld>
            <a:endParaRPr lang="en-US"/>
          </a:p>
        </p:txBody>
      </p:sp>
    </p:spTree>
    <p:extLst>
      <p:ext uri="{BB962C8B-B14F-4D97-AF65-F5344CB8AC3E}">
        <p14:creationId xmlns:p14="http://schemas.microsoft.com/office/powerpoint/2010/main" val="1425169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E364B-D23C-44C5-B29E-DEA5094B01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2FD69B-C471-40D0-85C6-97B589183F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43BD7E4-06BB-47C3-83FB-A5006BBE3A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02C6FB0-ED2B-43DB-8B91-430FF73343B6}"/>
              </a:ext>
            </a:extLst>
          </p:cNvPr>
          <p:cNvSpPr>
            <a:spLocks noGrp="1"/>
          </p:cNvSpPr>
          <p:nvPr>
            <p:ph type="dt" sz="half" idx="10"/>
          </p:nvPr>
        </p:nvSpPr>
        <p:spPr/>
        <p:txBody>
          <a:bodyPr/>
          <a:lstStyle/>
          <a:p>
            <a:fld id="{CB8260B3-7CAD-4401-9ABE-22EAA5FBA127}" type="datetimeFigureOut">
              <a:rPr lang="en-US" smtClean="0"/>
              <a:t>12/2/2024</a:t>
            </a:fld>
            <a:endParaRPr lang="en-US"/>
          </a:p>
        </p:txBody>
      </p:sp>
      <p:sp>
        <p:nvSpPr>
          <p:cNvPr id="6" name="Footer Placeholder 5">
            <a:extLst>
              <a:ext uri="{FF2B5EF4-FFF2-40B4-BE49-F238E27FC236}">
                <a16:creationId xmlns:a16="http://schemas.microsoft.com/office/drawing/2014/main" id="{AA6574F3-0560-4856-86C8-8455811849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FC89F3-4316-491E-B23D-62A4CE57D125}"/>
              </a:ext>
            </a:extLst>
          </p:cNvPr>
          <p:cNvSpPr>
            <a:spLocks noGrp="1"/>
          </p:cNvSpPr>
          <p:nvPr>
            <p:ph type="sldNum" sz="quarter" idx="12"/>
          </p:nvPr>
        </p:nvSpPr>
        <p:spPr/>
        <p:txBody>
          <a:bodyPr/>
          <a:lstStyle/>
          <a:p>
            <a:fld id="{10B77229-E67E-4CF8-A165-99827BA7596F}" type="slidenum">
              <a:rPr lang="en-US" smtClean="0"/>
              <a:t>‹#›</a:t>
            </a:fld>
            <a:endParaRPr lang="en-US"/>
          </a:p>
        </p:txBody>
      </p:sp>
    </p:spTree>
    <p:extLst>
      <p:ext uri="{BB962C8B-B14F-4D97-AF65-F5344CB8AC3E}">
        <p14:creationId xmlns:p14="http://schemas.microsoft.com/office/powerpoint/2010/main" val="639870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F370CD-DF80-4082-ABD6-D64D6D28AB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5EA2A1-E143-40E5-BD03-443FB49C44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C113A9-EE2C-4CE0-BB70-CDCBE68A78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8260B3-7CAD-4401-9ABE-22EAA5FBA127}" type="datetimeFigureOut">
              <a:rPr lang="en-US" smtClean="0"/>
              <a:t>12/2/2024</a:t>
            </a:fld>
            <a:endParaRPr lang="en-US"/>
          </a:p>
        </p:txBody>
      </p:sp>
      <p:sp>
        <p:nvSpPr>
          <p:cNvPr id="5" name="Footer Placeholder 4">
            <a:extLst>
              <a:ext uri="{FF2B5EF4-FFF2-40B4-BE49-F238E27FC236}">
                <a16:creationId xmlns:a16="http://schemas.microsoft.com/office/drawing/2014/main" id="{33B95EAB-E2AA-4FA3-B141-4C7FE142AF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91DA356-30A6-4C4D-858A-C8E51EEDB2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B77229-E67E-4CF8-A165-99827BA7596F}" type="slidenum">
              <a:rPr lang="en-US" smtClean="0"/>
              <a:t>‹#›</a:t>
            </a:fld>
            <a:endParaRPr lang="en-US"/>
          </a:p>
        </p:txBody>
      </p:sp>
    </p:spTree>
    <p:extLst>
      <p:ext uri="{BB962C8B-B14F-4D97-AF65-F5344CB8AC3E}">
        <p14:creationId xmlns:p14="http://schemas.microsoft.com/office/powerpoint/2010/main" val="33345543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AB8B98-7208-4D9E-BF98-093718E09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3A9A1D-087B-4235-8AA5-BF59A1677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DCEE0-F4AB-42F5-A826-A561928A94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91A94-F19F-40CA-AA51-DB498FD38CEA}" type="datetimeFigureOut">
              <a:rPr lang="en-US" smtClean="0"/>
              <a:t>12/2/2024</a:t>
            </a:fld>
            <a:endParaRPr lang="en-US"/>
          </a:p>
        </p:txBody>
      </p:sp>
      <p:sp>
        <p:nvSpPr>
          <p:cNvPr id="5" name="Footer Placeholder 4">
            <a:extLst>
              <a:ext uri="{FF2B5EF4-FFF2-40B4-BE49-F238E27FC236}">
                <a16:creationId xmlns:a16="http://schemas.microsoft.com/office/drawing/2014/main" id="{E450861F-10ED-468D-BCD5-ACA3E750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9EE955-4D10-4733-AF56-2AB0E7F05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18471-409B-4229-AF22-C823B0CD064E}" type="slidenum">
              <a:rPr lang="en-US" smtClean="0"/>
              <a:t>‹#›</a:t>
            </a:fld>
            <a:endParaRPr lang="en-US"/>
          </a:p>
        </p:txBody>
      </p:sp>
    </p:spTree>
    <p:extLst>
      <p:ext uri="{BB962C8B-B14F-4D97-AF65-F5344CB8AC3E}">
        <p14:creationId xmlns:p14="http://schemas.microsoft.com/office/powerpoint/2010/main" val="20042373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xunit/xunit"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hyperlink" Target="https://github.com/moq/moq"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169F05-AE73-425E-91DC-6307D63E3EAC}"/>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10018" r="1" b="15349"/>
          <a:stretch/>
        </p:blipFill>
        <p:spPr>
          <a:xfrm>
            <a:off x="20" y="10"/>
            <a:ext cx="12191980" cy="6857990"/>
          </a:xfrm>
          <a:prstGeom prst="rect">
            <a:avLst/>
          </a:prstGeom>
        </p:spPr>
      </p:pic>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965200" y="965200"/>
            <a:ext cx="10261600" cy="3564869"/>
          </a:xfrm>
        </p:spPr>
        <p:txBody>
          <a:bodyPr>
            <a:normAutofit/>
          </a:bodyPr>
          <a:lstStyle/>
          <a:p>
            <a:pPr algn="l"/>
            <a:br>
              <a:rPr lang="nl-BE" sz="11500">
                <a:ln w="22225">
                  <a:solidFill>
                    <a:schemeClr val="tx1"/>
                  </a:solidFill>
                  <a:miter lim="800000"/>
                </a:ln>
                <a:noFill/>
              </a:rPr>
            </a:br>
            <a:r>
              <a:rPr lang="nl-BE" sz="11500" b="1">
                <a:ln w="22225">
                  <a:solidFill>
                    <a:schemeClr val="tx1"/>
                  </a:solidFill>
                  <a:miter lim="800000"/>
                </a:ln>
                <a:noFill/>
              </a:rPr>
              <a:t>Testing</a:t>
            </a:r>
            <a:endParaRPr lang="nl-BE" sz="11500">
              <a:ln w="22225">
                <a:solidFill>
                  <a:schemeClr val="tx1"/>
                </a:solidFill>
                <a:miter lim="800000"/>
              </a:ln>
              <a:noFill/>
            </a:endParaRPr>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965200" y="4572002"/>
            <a:ext cx="10261600" cy="1202995"/>
          </a:xfrm>
        </p:spPr>
        <p:txBody>
          <a:bodyPr>
            <a:normAutofit/>
          </a:bodyPr>
          <a:lstStyle/>
          <a:p>
            <a:pPr algn="l"/>
            <a:r>
              <a:rPr lang="nl-BE" sz="3200"/>
              <a:t>Programmeren in C#</a:t>
            </a:r>
            <a:endParaRPr lang="nl-BE" sz="3200" b="1"/>
          </a:p>
        </p:txBody>
      </p:sp>
    </p:spTree>
    <p:extLst>
      <p:ext uri="{BB962C8B-B14F-4D97-AF65-F5344CB8AC3E}">
        <p14:creationId xmlns:p14="http://schemas.microsoft.com/office/powerpoint/2010/main" val="163174663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1CE38-BAEA-4956-9A9E-E5DA640B8F20}"/>
              </a:ext>
            </a:extLst>
          </p:cNvPr>
          <p:cNvSpPr>
            <a:spLocks noGrp="1"/>
          </p:cNvSpPr>
          <p:nvPr>
            <p:ph type="title"/>
          </p:nvPr>
        </p:nvSpPr>
        <p:spPr>
          <a:xfrm>
            <a:off x="838200" y="266037"/>
            <a:ext cx="10515600" cy="1009651"/>
          </a:xfrm>
        </p:spPr>
        <p:txBody>
          <a:bodyPr/>
          <a:lstStyle/>
          <a:p>
            <a:r>
              <a:rPr lang="nl-BE" dirty="0"/>
              <a:t>Wat is Unit </a:t>
            </a:r>
            <a:r>
              <a:rPr lang="nl-BE" dirty="0" err="1"/>
              <a:t>testing</a:t>
            </a:r>
            <a:r>
              <a:rPr lang="nl-BE" dirty="0"/>
              <a:t> ?</a:t>
            </a:r>
          </a:p>
        </p:txBody>
      </p:sp>
      <p:sp>
        <p:nvSpPr>
          <p:cNvPr id="3" name="Content Placeholder 2">
            <a:extLst>
              <a:ext uri="{FF2B5EF4-FFF2-40B4-BE49-F238E27FC236}">
                <a16:creationId xmlns:a16="http://schemas.microsoft.com/office/drawing/2014/main" id="{8FDB6384-7599-404E-9D8E-CA0406B458AA}"/>
              </a:ext>
            </a:extLst>
          </p:cNvPr>
          <p:cNvSpPr>
            <a:spLocks noGrp="1"/>
          </p:cNvSpPr>
          <p:nvPr>
            <p:ph idx="1"/>
          </p:nvPr>
        </p:nvSpPr>
        <p:spPr>
          <a:xfrm>
            <a:off x="438150" y="1275688"/>
            <a:ext cx="11315700" cy="4901275"/>
          </a:xfrm>
        </p:spPr>
        <p:txBody>
          <a:bodyPr>
            <a:normAutofit/>
          </a:bodyPr>
          <a:lstStyle/>
          <a:p>
            <a:pPr>
              <a:lnSpc>
                <a:spcPct val="150000"/>
              </a:lnSpc>
              <a:buFont typeface="Wingdings" panose="05000000000000000000" pitchFamily="2" charset="2"/>
              <a:buChar char="§"/>
            </a:pPr>
            <a:r>
              <a:rPr lang="nl-BE" dirty="0"/>
              <a:t>Unit testen zijn stukjes code die speciaal ontworpen zijn om de verschillende delen van onze broncode afzonderlijk te testen. De kleinst mogelijke delen van de code die getest kunnen worden noemen we </a:t>
            </a:r>
            <a:r>
              <a:rPr lang="nl-BE" b="1" dirty="0"/>
              <a:t>units</a:t>
            </a:r>
            <a:r>
              <a:rPr lang="nl-BE" dirty="0"/>
              <a:t>.</a:t>
            </a:r>
          </a:p>
          <a:p>
            <a:pPr>
              <a:lnSpc>
                <a:spcPct val="150000"/>
              </a:lnSpc>
              <a:buFont typeface="Wingdings" panose="05000000000000000000" pitchFamily="2" charset="2"/>
              <a:buChar char="§"/>
            </a:pPr>
            <a:r>
              <a:rPr lang="nl-BE" dirty="0"/>
              <a:t>Het doel van Unit testen is om deze delen van de code </a:t>
            </a:r>
            <a:r>
              <a:rPr lang="nl-BE" b="1" dirty="0"/>
              <a:t>afzonderlijk</a:t>
            </a:r>
            <a:r>
              <a:rPr lang="nl-BE" dirty="0"/>
              <a:t> te testen op een correcte werking.</a:t>
            </a:r>
          </a:p>
          <a:p>
            <a:pPr>
              <a:lnSpc>
                <a:spcPct val="150000"/>
              </a:lnSpc>
              <a:buFont typeface="Wingdings" panose="05000000000000000000" pitchFamily="2" charset="2"/>
              <a:buChar char="§"/>
            </a:pPr>
            <a:r>
              <a:rPr lang="nl-BE" dirty="0"/>
              <a:t>We testen door gebruik te maken van </a:t>
            </a:r>
            <a:r>
              <a:rPr lang="nl-BE" b="1" dirty="0"/>
              <a:t>testcases</a:t>
            </a:r>
            <a:r>
              <a:rPr lang="nl-BE" dirty="0"/>
              <a:t>. Daarin wordt de correcte werking van deze unit omschreven en de voorwaarde waarin ze moeten voldoen om geaccepteerd te worden. </a:t>
            </a:r>
          </a:p>
          <a:p>
            <a:pPr>
              <a:lnSpc>
                <a:spcPct val="150000"/>
              </a:lnSpc>
            </a:pPr>
            <a:endParaRPr lang="nl-BE" dirty="0"/>
          </a:p>
        </p:txBody>
      </p:sp>
    </p:spTree>
    <p:extLst>
      <p:ext uri="{BB962C8B-B14F-4D97-AF65-F5344CB8AC3E}">
        <p14:creationId xmlns:p14="http://schemas.microsoft.com/office/powerpoint/2010/main" val="3254575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84C1B-A482-40ED-ABDE-F486F726CBA9}"/>
              </a:ext>
            </a:extLst>
          </p:cNvPr>
          <p:cNvSpPr>
            <a:spLocks noGrp="1"/>
          </p:cNvSpPr>
          <p:nvPr>
            <p:ph type="title"/>
          </p:nvPr>
        </p:nvSpPr>
        <p:spPr>
          <a:xfrm>
            <a:off x="619125" y="119871"/>
            <a:ext cx="10122159" cy="877079"/>
          </a:xfrm>
        </p:spPr>
        <p:txBody>
          <a:bodyPr>
            <a:normAutofit/>
          </a:bodyPr>
          <a:lstStyle/>
          <a:p>
            <a:r>
              <a:rPr lang="nl-BE" dirty="0"/>
              <a:t>Belang van Unit tests</a:t>
            </a:r>
          </a:p>
        </p:txBody>
      </p:sp>
      <p:sp>
        <p:nvSpPr>
          <p:cNvPr id="3" name="Content Placeholder 2">
            <a:extLst>
              <a:ext uri="{FF2B5EF4-FFF2-40B4-BE49-F238E27FC236}">
                <a16:creationId xmlns:a16="http://schemas.microsoft.com/office/drawing/2014/main" id="{23C69A1B-7728-4902-A1B0-CA06DF4A64DC}"/>
              </a:ext>
            </a:extLst>
          </p:cNvPr>
          <p:cNvSpPr>
            <a:spLocks noGrp="1"/>
          </p:cNvSpPr>
          <p:nvPr>
            <p:ph idx="1"/>
          </p:nvPr>
        </p:nvSpPr>
        <p:spPr>
          <a:xfrm>
            <a:off x="552450" y="996950"/>
            <a:ext cx="11544300" cy="5422609"/>
          </a:xfrm>
        </p:spPr>
        <p:txBody>
          <a:bodyPr/>
          <a:lstStyle/>
          <a:p>
            <a:pPr>
              <a:lnSpc>
                <a:spcPct val="150000"/>
              </a:lnSpc>
            </a:pPr>
            <a:r>
              <a:rPr lang="nl-BE" sz="2800" dirty="0"/>
              <a:t>Elk </a:t>
            </a:r>
            <a:r>
              <a:rPr lang="nl-BE" sz="2800" b="1" dirty="0"/>
              <a:t>onderdeel</a:t>
            </a:r>
            <a:r>
              <a:rPr lang="nl-BE" sz="2800" dirty="0"/>
              <a:t> wordt </a:t>
            </a:r>
            <a:r>
              <a:rPr lang="nl-BE" sz="2800" b="1" dirty="0"/>
              <a:t>afzonderlijk</a:t>
            </a:r>
            <a:r>
              <a:rPr lang="nl-BE" sz="2800" dirty="0"/>
              <a:t> </a:t>
            </a:r>
            <a:r>
              <a:rPr lang="nl-BE" sz="2800" b="1" dirty="0"/>
              <a:t>getest</a:t>
            </a:r>
            <a:r>
              <a:rPr lang="nl-BE" sz="2800" dirty="0"/>
              <a:t> op een goede werking.</a:t>
            </a:r>
          </a:p>
          <a:p>
            <a:pPr>
              <a:lnSpc>
                <a:spcPct val="150000"/>
              </a:lnSpc>
            </a:pPr>
            <a:r>
              <a:rPr lang="nl-BE" sz="2800" dirty="0"/>
              <a:t>In </a:t>
            </a:r>
            <a:r>
              <a:rPr lang="nl-BE" sz="2800" b="1" dirty="0"/>
              <a:t>Agile</a:t>
            </a:r>
            <a:r>
              <a:rPr lang="nl-BE" sz="2800" dirty="0"/>
              <a:t> (</a:t>
            </a:r>
            <a:r>
              <a:rPr lang="nl-BE" sz="2800" dirty="0" err="1"/>
              <a:t>oa</a:t>
            </a:r>
            <a:r>
              <a:rPr lang="nl-BE" sz="2800" dirty="0"/>
              <a:t>. scrum) is Unit testen een onmisbaar onderdeel van de </a:t>
            </a:r>
            <a:r>
              <a:rPr lang="nl-BE" sz="2800" b="1" dirty="0"/>
              <a:t>acceptatietests</a:t>
            </a:r>
            <a:r>
              <a:rPr lang="nl-BE" dirty="0"/>
              <a:t>.</a:t>
            </a:r>
            <a:endParaRPr lang="nl-BE" sz="2800" dirty="0"/>
          </a:p>
          <a:p>
            <a:pPr>
              <a:lnSpc>
                <a:spcPct val="150000"/>
              </a:lnSpc>
            </a:pPr>
            <a:r>
              <a:rPr lang="nl-BE" sz="2800" b="1" dirty="0"/>
              <a:t>Regressietest</a:t>
            </a:r>
            <a:r>
              <a:rPr lang="nl-BE" sz="2800" dirty="0"/>
              <a:t>: controleren of onze recente wijzigingen geen negatieve impact hebben op de goede werking.</a:t>
            </a:r>
          </a:p>
          <a:p>
            <a:pPr>
              <a:lnSpc>
                <a:spcPct val="150000"/>
              </a:lnSpc>
            </a:pPr>
            <a:r>
              <a:rPr lang="nl-BE" sz="2800" dirty="0"/>
              <a:t>Als onderdeel van de </a:t>
            </a:r>
            <a:r>
              <a:rPr lang="nl-BE" sz="2800" b="1" dirty="0"/>
              <a:t>documentatie</a:t>
            </a:r>
            <a:r>
              <a:rPr lang="nl-BE" sz="2800" dirty="0"/>
              <a:t>: de beschrijving van de correcte werking kan gebruikt worden als een onderdeel van de documentatie.</a:t>
            </a:r>
          </a:p>
          <a:p>
            <a:pPr>
              <a:lnSpc>
                <a:spcPct val="150000"/>
              </a:lnSpc>
            </a:pPr>
            <a:endParaRPr lang="nl-BE" dirty="0"/>
          </a:p>
          <a:p>
            <a:endParaRPr lang="en-US" dirty="0"/>
          </a:p>
        </p:txBody>
      </p:sp>
    </p:spTree>
    <p:extLst>
      <p:ext uri="{BB962C8B-B14F-4D97-AF65-F5344CB8AC3E}">
        <p14:creationId xmlns:p14="http://schemas.microsoft.com/office/powerpoint/2010/main" val="1336479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AC57E-7020-4AD9-9D19-45073FE64599}"/>
              </a:ext>
            </a:extLst>
          </p:cNvPr>
          <p:cNvSpPr>
            <a:spLocks noGrp="1"/>
          </p:cNvSpPr>
          <p:nvPr>
            <p:ph type="title"/>
          </p:nvPr>
        </p:nvSpPr>
        <p:spPr>
          <a:xfrm>
            <a:off x="315489" y="379631"/>
            <a:ext cx="11140752" cy="877079"/>
          </a:xfrm>
        </p:spPr>
        <p:txBody>
          <a:bodyPr>
            <a:normAutofit/>
          </a:bodyPr>
          <a:lstStyle/>
          <a:p>
            <a:r>
              <a:rPr lang="nl-NL" sz="4400" dirty="0"/>
              <a:t>Schrijven van ‘testbare’ code</a:t>
            </a:r>
            <a:r>
              <a:rPr lang="nl-NL" dirty="0"/>
              <a:t>.</a:t>
            </a:r>
          </a:p>
        </p:txBody>
      </p:sp>
      <p:sp>
        <p:nvSpPr>
          <p:cNvPr id="3" name="Content Placeholder 2">
            <a:extLst>
              <a:ext uri="{FF2B5EF4-FFF2-40B4-BE49-F238E27FC236}">
                <a16:creationId xmlns:a16="http://schemas.microsoft.com/office/drawing/2014/main" id="{81DA62DB-EED6-4786-8E08-53CC2147D591}"/>
              </a:ext>
            </a:extLst>
          </p:cNvPr>
          <p:cNvSpPr>
            <a:spLocks noGrp="1"/>
          </p:cNvSpPr>
          <p:nvPr>
            <p:ph idx="1"/>
          </p:nvPr>
        </p:nvSpPr>
        <p:spPr>
          <a:xfrm>
            <a:off x="1375488" y="3148851"/>
            <a:ext cx="9441024" cy="2341984"/>
          </a:xfrm>
        </p:spPr>
        <p:txBody>
          <a:bodyPr>
            <a:normAutofit/>
          </a:bodyPr>
          <a:lstStyle/>
          <a:p>
            <a:pPr>
              <a:lnSpc>
                <a:spcPct val="150000"/>
              </a:lnSpc>
              <a:buFont typeface="Wingdings" panose="05000000000000000000" pitchFamily="2" charset="2"/>
              <a:buChar char="ü"/>
            </a:pPr>
            <a:r>
              <a:rPr lang="en-US" sz="2800" dirty="0"/>
              <a:t>Single Responsibility Principle </a:t>
            </a:r>
          </a:p>
          <a:p>
            <a:pPr>
              <a:lnSpc>
                <a:spcPct val="150000"/>
              </a:lnSpc>
              <a:buFont typeface="Wingdings" panose="05000000000000000000" pitchFamily="2" charset="2"/>
              <a:buChar char="ü"/>
            </a:pPr>
            <a:r>
              <a:rPr lang="en-US" sz="2800" dirty="0"/>
              <a:t>Open – Close Principle</a:t>
            </a:r>
          </a:p>
          <a:p>
            <a:pPr>
              <a:lnSpc>
                <a:spcPct val="150000"/>
              </a:lnSpc>
              <a:buFont typeface="Wingdings" panose="05000000000000000000" pitchFamily="2" charset="2"/>
              <a:buChar char="ü"/>
            </a:pPr>
            <a:r>
              <a:rPr lang="en-US" sz="2800" dirty="0"/>
              <a:t>Loose coupling</a:t>
            </a:r>
          </a:p>
        </p:txBody>
      </p:sp>
      <p:sp>
        <p:nvSpPr>
          <p:cNvPr id="4" name="Rectangle 3">
            <a:extLst>
              <a:ext uri="{FF2B5EF4-FFF2-40B4-BE49-F238E27FC236}">
                <a16:creationId xmlns:a16="http://schemas.microsoft.com/office/drawing/2014/main" id="{47165DF1-F7FA-4E22-A52C-0EF8B9E31556}"/>
              </a:ext>
            </a:extLst>
          </p:cNvPr>
          <p:cNvSpPr/>
          <p:nvPr/>
        </p:nvSpPr>
        <p:spPr>
          <a:xfrm>
            <a:off x="717801" y="2024390"/>
            <a:ext cx="8271661" cy="584775"/>
          </a:xfrm>
          <a:prstGeom prst="rect">
            <a:avLst/>
          </a:prstGeom>
        </p:spPr>
        <p:txBody>
          <a:bodyPr wrap="square">
            <a:spAutoFit/>
          </a:bodyPr>
          <a:lstStyle/>
          <a:p>
            <a:r>
              <a:rPr lang="nl-BE" sz="3200" b="1" dirty="0"/>
              <a:t>Enkele belangrijke aandachtspunten:</a:t>
            </a:r>
            <a:endParaRPr lang="en-US" sz="3200" dirty="0"/>
          </a:p>
        </p:txBody>
      </p:sp>
    </p:spTree>
    <p:extLst>
      <p:ext uri="{BB962C8B-B14F-4D97-AF65-F5344CB8AC3E}">
        <p14:creationId xmlns:p14="http://schemas.microsoft.com/office/powerpoint/2010/main" val="3232317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47BE0-295D-49FB-8C5F-4BA42A78B4E6}"/>
              </a:ext>
            </a:extLst>
          </p:cNvPr>
          <p:cNvSpPr>
            <a:spLocks noGrp="1"/>
          </p:cNvSpPr>
          <p:nvPr>
            <p:ph type="title"/>
          </p:nvPr>
        </p:nvSpPr>
        <p:spPr>
          <a:xfrm>
            <a:off x="803016" y="1817525"/>
            <a:ext cx="10122159" cy="733845"/>
          </a:xfrm>
        </p:spPr>
        <p:txBody>
          <a:bodyPr>
            <a:noAutofit/>
          </a:bodyPr>
          <a:lstStyle/>
          <a:p>
            <a:pPr marL="457200" indent="-457200">
              <a:buFont typeface="Wingdings" panose="05000000000000000000" pitchFamily="2" charset="2"/>
              <a:buChar char="ü"/>
            </a:pPr>
            <a:r>
              <a:rPr lang="en-US" sz="3200" dirty="0"/>
              <a:t>Single Responsibility Principle </a:t>
            </a:r>
          </a:p>
        </p:txBody>
      </p:sp>
      <p:sp>
        <p:nvSpPr>
          <p:cNvPr id="3" name="Content Placeholder 2">
            <a:extLst>
              <a:ext uri="{FF2B5EF4-FFF2-40B4-BE49-F238E27FC236}">
                <a16:creationId xmlns:a16="http://schemas.microsoft.com/office/drawing/2014/main" id="{D24D75BE-C3A1-4988-8D38-1E7DE5B3C171}"/>
              </a:ext>
            </a:extLst>
          </p:cNvPr>
          <p:cNvSpPr>
            <a:spLocks noGrp="1"/>
          </p:cNvSpPr>
          <p:nvPr>
            <p:ph idx="1"/>
          </p:nvPr>
        </p:nvSpPr>
        <p:spPr>
          <a:xfrm>
            <a:off x="1114738" y="2783919"/>
            <a:ext cx="9702282" cy="3259559"/>
          </a:xfrm>
        </p:spPr>
        <p:txBody>
          <a:bodyPr>
            <a:noAutofit/>
          </a:bodyPr>
          <a:lstStyle/>
          <a:p>
            <a:pPr marL="0" indent="0">
              <a:buNone/>
            </a:pPr>
            <a:r>
              <a:rPr lang="nl-BE" dirty="0"/>
              <a:t>Elke class dient maar één enkele verantwoordelijkheid te hebben die afgebakend is.</a:t>
            </a:r>
          </a:p>
          <a:p>
            <a:pPr lvl="1"/>
            <a:endParaRPr lang="nl-BE" dirty="0"/>
          </a:p>
          <a:p>
            <a:pPr lvl="1">
              <a:buFont typeface="Wingdings" panose="05000000000000000000" pitchFamily="2" charset="2"/>
              <a:buChar char="§"/>
            </a:pPr>
            <a:r>
              <a:rPr lang="nl-BE" dirty="0"/>
              <a:t>Dit laat toe om duidelijk afgelijnde unit tests te schrijven.</a:t>
            </a:r>
          </a:p>
          <a:p>
            <a:pPr marL="457200" lvl="1" indent="0">
              <a:buNone/>
            </a:pPr>
            <a:endParaRPr lang="nl-BE" dirty="0"/>
          </a:p>
          <a:p>
            <a:pPr lvl="1">
              <a:lnSpc>
                <a:spcPct val="150000"/>
              </a:lnSpc>
              <a:buFont typeface="Wingdings" panose="05000000000000000000" pitchFamily="2" charset="2"/>
              <a:buChar char="§"/>
            </a:pPr>
            <a:r>
              <a:rPr lang="nl-BE" dirty="0"/>
              <a:t>Een class of module heeft impact op heel het project en single </a:t>
            </a:r>
            <a:r>
              <a:rPr lang="en-US" dirty="0"/>
              <a:t>responsibility</a:t>
            </a:r>
            <a:r>
              <a:rPr lang="nl-BE" dirty="0"/>
              <a:t> zorgt ervoor dat elk ander onderdeel dit kent en kan gebruiken.</a:t>
            </a:r>
          </a:p>
        </p:txBody>
      </p:sp>
      <p:sp>
        <p:nvSpPr>
          <p:cNvPr id="4" name="Title 1">
            <a:extLst>
              <a:ext uri="{FF2B5EF4-FFF2-40B4-BE49-F238E27FC236}">
                <a16:creationId xmlns:a16="http://schemas.microsoft.com/office/drawing/2014/main" id="{90789158-8074-4A30-935E-BC31220B4C5A}"/>
              </a:ext>
            </a:extLst>
          </p:cNvPr>
          <p:cNvSpPr txBox="1">
            <a:spLocks/>
          </p:cNvSpPr>
          <p:nvPr/>
        </p:nvSpPr>
        <p:spPr>
          <a:xfrm>
            <a:off x="305964" y="282394"/>
            <a:ext cx="11140752" cy="8770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r>
              <a:rPr lang="nl-NL" sz="4400"/>
              <a:t>Schrijven van ‘testbare’ code</a:t>
            </a:r>
            <a:r>
              <a:rPr lang="nl-NL"/>
              <a:t>.</a:t>
            </a:r>
            <a:endParaRPr lang="nl-NL" dirty="0"/>
          </a:p>
        </p:txBody>
      </p:sp>
    </p:spTree>
    <p:extLst>
      <p:ext uri="{BB962C8B-B14F-4D97-AF65-F5344CB8AC3E}">
        <p14:creationId xmlns:p14="http://schemas.microsoft.com/office/powerpoint/2010/main" val="2749346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373DC-0E66-4C9F-A105-3FD4A4EE9C74}"/>
              </a:ext>
            </a:extLst>
          </p:cNvPr>
          <p:cNvSpPr>
            <a:spLocks noGrp="1"/>
          </p:cNvSpPr>
          <p:nvPr>
            <p:ph type="title"/>
          </p:nvPr>
        </p:nvSpPr>
        <p:spPr>
          <a:xfrm>
            <a:off x="699601" y="1547519"/>
            <a:ext cx="10122159" cy="690467"/>
          </a:xfrm>
        </p:spPr>
        <p:txBody>
          <a:bodyPr>
            <a:normAutofit/>
          </a:bodyPr>
          <a:lstStyle/>
          <a:p>
            <a:pPr marL="457200" indent="-457200">
              <a:buFont typeface="Wingdings" panose="05000000000000000000" pitchFamily="2" charset="2"/>
              <a:buChar char="ü"/>
            </a:pPr>
            <a:r>
              <a:rPr lang="en-US" sz="3200" dirty="0"/>
              <a:t>Open – Close Principle</a:t>
            </a:r>
          </a:p>
        </p:txBody>
      </p:sp>
      <p:sp>
        <p:nvSpPr>
          <p:cNvPr id="3" name="Content Placeholder 2">
            <a:extLst>
              <a:ext uri="{FF2B5EF4-FFF2-40B4-BE49-F238E27FC236}">
                <a16:creationId xmlns:a16="http://schemas.microsoft.com/office/drawing/2014/main" id="{20C95035-DFA4-40A7-B6AC-97F1BEF3466B}"/>
              </a:ext>
            </a:extLst>
          </p:cNvPr>
          <p:cNvSpPr>
            <a:spLocks noGrp="1"/>
          </p:cNvSpPr>
          <p:nvPr>
            <p:ph idx="1"/>
          </p:nvPr>
        </p:nvSpPr>
        <p:spPr>
          <a:xfrm>
            <a:off x="1175851" y="2490302"/>
            <a:ext cx="9506339" cy="3442996"/>
          </a:xfrm>
        </p:spPr>
        <p:txBody>
          <a:bodyPr>
            <a:normAutofit fontScale="92500" lnSpcReduction="10000"/>
          </a:bodyPr>
          <a:lstStyle/>
          <a:p>
            <a:pPr marL="0" indent="0">
              <a:buNone/>
            </a:pPr>
            <a:r>
              <a:rPr lang="nl-BE" dirty="0"/>
              <a:t>Bij het ontwerpen van entiteiten moet men deze open houden voor uitbreiding maar gesloten houden voor verandering.</a:t>
            </a:r>
          </a:p>
          <a:p>
            <a:endParaRPr lang="nl-BE" dirty="0"/>
          </a:p>
          <a:p>
            <a:pPr lvl="1">
              <a:lnSpc>
                <a:spcPct val="100000"/>
              </a:lnSpc>
              <a:buFont typeface="Wingdings" panose="05000000000000000000" pitchFamily="2" charset="2"/>
              <a:buChar char="§"/>
            </a:pPr>
            <a:r>
              <a:rPr lang="nl-BE" dirty="0"/>
              <a:t>Uitbreiding moet altijd mogelijk zijn zonder de broncode van bestaande functionaliteiten te wijzigen.</a:t>
            </a:r>
          </a:p>
          <a:p>
            <a:pPr lvl="1">
              <a:lnSpc>
                <a:spcPct val="100000"/>
              </a:lnSpc>
              <a:buFont typeface="Wingdings" panose="05000000000000000000" pitchFamily="2" charset="2"/>
              <a:buChar char="§"/>
            </a:pPr>
            <a:endParaRPr lang="nl-BE" dirty="0"/>
          </a:p>
          <a:p>
            <a:pPr lvl="1">
              <a:buFont typeface="Wingdings" panose="05000000000000000000" pitchFamily="2" charset="2"/>
              <a:buChar char="§"/>
            </a:pPr>
            <a:r>
              <a:rPr lang="nl-BE" dirty="0"/>
              <a:t>We zouden dit kunnen doen door gebruik te maken van overerving zonder de bestaande implementatie te veranderen.</a:t>
            </a:r>
          </a:p>
          <a:p>
            <a:pPr lvl="1">
              <a:buFont typeface="Wingdings" panose="05000000000000000000" pitchFamily="2" charset="2"/>
              <a:buChar char="§"/>
            </a:pPr>
            <a:endParaRPr lang="nl-BE" dirty="0"/>
          </a:p>
          <a:p>
            <a:pPr lvl="1">
              <a:buFont typeface="Wingdings" panose="05000000000000000000" pitchFamily="2" charset="2"/>
              <a:buChar char="§"/>
            </a:pPr>
            <a:r>
              <a:rPr lang="nl-BE" dirty="0"/>
              <a:t>Het is beter om gebruik te maken van abstracte klassen of interfaces zonder een implementatie te voorzien. </a:t>
            </a:r>
          </a:p>
          <a:p>
            <a:pPr lvl="1"/>
            <a:endParaRPr lang="en-US" dirty="0"/>
          </a:p>
        </p:txBody>
      </p:sp>
      <p:sp>
        <p:nvSpPr>
          <p:cNvPr id="4" name="Title 1">
            <a:extLst>
              <a:ext uri="{FF2B5EF4-FFF2-40B4-BE49-F238E27FC236}">
                <a16:creationId xmlns:a16="http://schemas.microsoft.com/office/drawing/2014/main" id="{D390211A-E74A-4CA9-AEA8-B5665B8CD5A2}"/>
              </a:ext>
            </a:extLst>
          </p:cNvPr>
          <p:cNvSpPr txBox="1">
            <a:spLocks/>
          </p:cNvSpPr>
          <p:nvPr/>
        </p:nvSpPr>
        <p:spPr>
          <a:xfrm>
            <a:off x="315489" y="379631"/>
            <a:ext cx="11140752" cy="8770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r>
              <a:rPr lang="nl-NL" sz="4400"/>
              <a:t>Schrijven van ‘testbare’ code</a:t>
            </a:r>
            <a:r>
              <a:rPr lang="nl-NL"/>
              <a:t>.</a:t>
            </a:r>
            <a:endParaRPr lang="nl-NL" dirty="0"/>
          </a:p>
        </p:txBody>
      </p:sp>
    </p:spTree>
    <p:extLst>
      <p:ext uri="{BB962C8B-B14F-4D97-AF65-F5344CB8AC3E}">
        <p14:creationId xmlns:p14="http://schemas.microsoft.com/office/powerpoint/2010/main" val="114080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3A915-1C3F-41D8-8720-4B2079666C23}"/>
              </a:ext>
            </a:extLst>
          </p:cNvPr>
          <p:cNvSpPr>
            <a:spLocks noGrp="1"/>
          </p:cNvSpPr>
          <p:nvPr>
            <p:ph type="title"/>
          </p:nvPr>
        </p:nvSpPr>
        <p:spPr>
          <a:xfrm>
            <a:off x="530941" y="1268812"/>
            <a:ext cx="9873431" cy="531845"/>
          </a:xfrm>
        </p:spPr>
        <p:txBody>
          <a:bodyPr>
            <a:normAutofit fontScale="90000"/>
          </a:bodyPr>
          <a:lstStyle/>
          <a:p>
            <a:pPr marL="571500" indent="-571500">
              <a:buFont typeface="Wingdings" panose="05000000000000000000" pitchFamily="2" charset="2"/>
              <a:buChar char="ü"/>
            </a:pPr>
            <a:r>
              <a:rPr lang="en-US" sz="3600" dirty="0"/>
              <a:t>Loose coupling</a:t>
            </a:r>
          </a:p>
        </p:txBody>
      </p:sp>
      <p:sp>
        <p:nvSpPr>
          <p:cNvPr id="3" name="Content Placeholder 2">
            <a:extLst>
              <a:ext uri="{FF2B5EF4-FFF2-40B4-BE49-F238E27FC236}">
                <a16:creationId xmlns:a16="http://schemas.microsoft.com/office/drawing/2014/main" id="{FF376F6E-AAC3-4EAC-80D6-5375944976CB}"/>
              </a:ext>
            </a:extLst>
          </p:cNvPr>
          <p:cNvSpPr>
            <a:spLocks noGrp="1"/>
          </p:cNvSpPr>
          <p:nvPr>
            <p:ph idx="1"/>
          </p:nvPr>
        </p:nvSpPr>
        <p:spPr>
          <a:xfrm>
            <a:off x="943896" y="1949893"/>
            <a:ext cx="10864646" cy="4394816"/>
          </a:xfrm>
        </p:spPr>
        <p:txBody>
          <a:bodyPr/>
          <a:lstStyle/>
          <a:p>
            <a:pPr marL="0" indent="0">
              <a:buNone/>
            </a:pPr>
            <a:r>
              <a:rPr lang="nl-BE" dirty="0"/>
              <a:t>Klassen worden losjes gekoppeld. Dit betekent dat enkel de definities van functies worden omschreven zonder rekening te houden met de eigenlijke werking -&gt; interfaces.</a:t>
            </a:r>
          </a:p>
          <a:p>
            <a:pPr lvl="1">
              <a:buFont typeface="Wingdings" panose="05000000000000000000" pitchFamily="2" charset="2"/>
              <a:buChar char="§"/>
            </a:pPr>
            <a:r>
              <a:rPr lang="nl-BE" dirty="0"/>
              <a:t>Dit laat toe om makkelijker dezelfde diensten aan te bieden met alternatieve functionaliteiten zonder dat de gekoppelde component dient veranderd te worden.</a:t>
            </a:r>
          </a:p>
          <a:p>
            <a:pPr lvl="1">
              <a:buFont typeface="Wingdings" panose="05000000000000000000" pitchFamily="2" charset="2"/>
              <a:buChar char="§"/>
            </a:pPr>
            <a:endParaRPr lang="nl-BE" dirty="0"/>
          </a:p>
          <a:p>
            <a:pPr lvl="1">
              <a:buFont typeface="Wingdings" panose="05000000000000000000" pitchFamily="2" charset="2"/>
              <a:buChar char="§"/>
            </a:pPr>
            <a:r>
              <a:rPr lang="nl-BE" dirty="0" err="1"/>
              <a:t>Factories</a:t>
            </a:r>
            <a:r>
              <a:rPr lang="nl-BE" dirty="0"/>
              <a:t> kunnen gebruikt worden om objecten aan te maken.</a:t>
            </a:r>
          </a:p>
          <a:p>
            <a:pPr lvl="1">
              <a:buFont typeface="Wingdings" panose="05000000000000000000" pitchFamily="2" charset="2"/>
              <a:buChar char="§"/>
            </a:pPr>
            <a:endParaRPr lang="nl-BE" dirty="0"/>
          </a:p>
          <a:p>
            <a:pPr lvl="1">
              <a:buFont typeface="Wingdings" panose="05000000000000000000" pitchFamily="2" charset="2"/>
              <a:buChar char="§"/>
            </a:pPr>
            <a:r>
              <a:rPr lang="nl-BE" dirty="0"/>
              <a:t>Bij Unit testen kunnen we hier ook gebruik van maken om alternatieve testomgevingen op te zetten (</a:t>
            </a:r>
            <a:r>
              <a:rPr lang="nl-BE" dirty="0" err="1"/>
              <a:t>mocking</a:t>
            </a:r>
            <a:r>
              <a:rPr lang="nl-BE" dirty="0"/>
              <a:t>)</a:t>
            </a:r>
          </a:p>
          <a:p>
            <a:pPr lvl="2">
              <a:buFont typeface="Wingdings 2" panose="05020102010507070707" pitchFamily="18" charset="2"/>
              <a:buChar char=""/>
            </a:pPr>
            <a:r>
              <a:rPr lang="nl-BE" dirty="0"/>
              <a:t>Bij Unit testen is het aangeraden om de mogelijkheid te bieden om alternatieve koppelingen te gebruiken.</a:t>
            </a:r>
          </a:p>
        </p:txBody>
      </p:sp>
      <p:sp>
        <p:nvSpPr>
          <p:cNvPr id="4" name="Title 1">
            <a:extLst>
              <a:ext uri="{FF2B5EF4-FFF2-40B4-BE49-F238E27FC236}">
                <a16:creationId xmlns:a16="http://schemas.microsoft.com/office/drawing/2014/main" id="{57BD140E-CE24-4F3F-A3A3-44CB1D45064B}"/>
              </a:ext>
            </a:extLst>
          </p:cNvPr>
          <p:cNvSpPr txBox="1">
            <a:spLocks/>
          </p:cNvSpPr>
          <p:nvPr/>
        </p:nvSpPr>
        <p:spPr>
          <a:xfrm>
            <a:off x="344064" y="242497"/>
            <a:ext cx="11140752" cy="8770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r>
              <a:rPr lang="nl-NL" sz="4400"/>
              <a:t>Schrijven van ‘testbare’ code</a:t>
            </a:r>
            <a:r>
              <a:rPr lang="nl-NL"/>
              <a:t>.</a:t>
            </a:r>
            <a:endParaRPr lang="nl-NL" dirty="0"/>
          </a:p>
        </p:txBody>
      </p:sp>
    </p:spTree>
    <p:extLst>
      <p:ext uri="{BB962C8B-B14F-4D97-AF65-F5344CB8AC3E}">
        <p14:creationId xmlns:p14="http://schemas.microsoft.com/office/powerpoint/2010/main" val="3812914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1169F05-AE73-425E-91DC-6307D63E3EAC}"/>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3854" r="-1" b="9917"/>
          <a:stretch/>
        </p:blipFill>
        <p:spPr>
          <a:xfrm>
            <a:off x="20" y="10"/>
            <a:ext cx="12188930" cy="6857990"/>
          </a:xfrm>
          <a:prstGeom prst="rect">
            <a:avLst/>
          </a:prstGeom>
        </p:spPr>
      </p:pic>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1524000" y="1122363"/>
            <a:ext cx="9144000" cy="3063240"/>
          </a:xfrm>
        </p:spPr>
        <p:txBody>
          <a:bodyPr>
            <a:normAutofit/>
          </a:bodyPr>
          <a:lstStyle/>
          <a:p>
            <a:r>
              <a:rPr lang="nl-BE" sz="6600">
                <a:solidFill>
                  <a:schemeClr val="bg1"/>
                </a:solidFill>
              </a:rPr>
              <a:t>Unit testing</a:t>
            </a:r>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1527048" y="4599432"/>
            <a:ext cx="9144000" cy="1536192"/>
          </a:xfrm>
        </p:spPr>
        <p:txBody>
          <a:bodyPr>
            <a:normAutofit/>
          </a:bodyPr>
          <a:lstStyle/>
          <a:p>
            <a:r>
              <a:rPr lang="nl-BE" b="1">
                <a:solidFill>
                  <a:schemeClr val="bg1"/>
                </a:solidFill>
              </a:rPr>
              <a:t>Ontwerp van Unit tests</a:t>
            </a:r>
          </a:p>
        </p:txBody>
      </p:sp>
      <p:sp>
        <p:nvSpPr>
          <p:cNvPr id="64"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48423873"/>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11534" y="161926"/>
            <a:ext cx="10227906" cy="969153"/>
          </a:xfrm>
        </p:spPr>
        <p:txBody>
          <a:bodyPr>
            <a:normAutofit/>
          </a:bodyPr>
          <a:lstStyle/>
          <a:p>
            <a:r>
              <a:rPr lang="nl-NL" dirty="0"/>
              <a:t>Unit test ontwerp</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962024" y="1131079"/>
            <a:ext cx="10887075" cy="5564995"/>
          </a:xfrm>
        </p:spPr>
        <p:txBody>
          <a:bodyPr>
            <a:normAutofit/>
          </a:bodyPr>
          <a:lstStyle/>
          <a:p>
            <a:pPr>
              <a:lnSpc>
                <a:spcPct val="100000"/>
              </a:lnSpc>
            </a:pPr>
            <a:r>
              <a:rPr lang="nl-BE" dirty="0"/>
              <a:t>Focus op het gedrag, niet op de onderliggende functies</a:t>
            </a:r>
          </a:p>
          <a:p>
            <a:pPr lvl="1">
              <a:lnSpc>
                <a:spcPct val="100000"/>
              </a:lnSpc>
              <a:buFont typeface="Arial" panose="020B0604020202020204" pitchFamily="34" charset="0"/>
              <a:buChar char="•"/>
            </a:pPr>
            <a:r>
              <a:rPr lang="nl-BE" dirty="0"/>
              <a:t>Het globale gedrag van de geteste unit is belangrijk. Het is belangrijk om de focus te leggen op in- en output van de functionaliteit.</a:t>
            </a:r>
          </a:p>
          <a:p>
            <a:pPr lvl="1">
              <a:lnSpc>
                <a:spcPct val="100000"/>
              </a:lnSpc>
              <a:buFont typeface="Arial" panose="020B0604020202020204" pitchFamily="34" charset="0"/>
              <a:buChar char="•"/>
            </a:pPr>
            <a:r>
              <a:rPr lang="nl-BE" dirty="0"/>
              <a:t>Onderliggende functies, de private functies, zijn voor intern gebruik en zorgen ervoor dat de input verwerkt wordt en de juiste output gegarandeerd wordt.</a:t>
            </a:r>
          </a:p>
          <a:p>
            <a:pPr lvl="1">
              <a:lnSpc>
                <a:spcPct val="100000"/>
              </a:lnSpc>
              <a:buFont typeface="Arial" panose="020B0604020202020204" pitchFamily="34" charset="0"/>
              <a:buChar char="•"/>
            </a:pPr>
            <a:r>
              <a:rPr lang="nl-BE" dirty="0"/>
              <a:t>Het is onmogelijk om private functies te testen buiten de class. </a:t>
            </a:r>
          </a:p>
          <a:p>
            <a:pPr lvl="2">
              <a:lnSpc>
                <a:spcPct val="100000"/>
              </a:lnSpc>
              <a:buFont typeface="Wingdings" panose="05000000000000000000" pitchFamily="2" charset="2"/>
              <a:buChar char="Ø"/>
            </a:pPr>
            <a:r>
              <a:rPr lang="nl-BE" dirty="0"/>
              <a:t>We kunnen dit omzeilen door de functies ‘</a:t>
            </a:r>
            <a:r>
              <a:rPr lang="nl-BE" dirty="0" err="1"/>
              <a:t>internal</a:t>
            </a:r>
            <a:r>
              <a:rPr lang="nl-BE" dirty="0"/>
              <a:t>’ te maken en via de </a:t>
            </a:r>
            <a:r>
              <a:rPr lang="nl-BE" dirty="0" err="1"/>
              <a:t>AssemblyInfo.cs</a:t>
            </a:r>
            <a:r>
              <a:rPr lang="nl-BE" dirty="0"/>
              <a:t> toestemming te geven aan het testproject om deze functies te gebruiken via de setting:</a:t>
            </a:r>
          </a:p>
          <a:p>
            <a:pPr marL="914400" lvl="2" indent="0">
              <a:lnSpc>
                <a:spcPct val="100000"/>
              </a:lnSpc>
              <a:buNone/>
            </a:pPr>
            <a:r>
              <a:rPr lang="nl-BE" dirty="0"/>
              <a:t>	[</a:t>
            </a:r>
            <a:r>
              <a:rPr lang="nl-BE" dirty="0" err="1"/>
              <a:t>assembly</a:t>
            </a:r>
            <a:r>
              <a:rPr lang="nl-BE" dirty="0"/>
              <a:t>: </a:t>
            </a:r>
            <a:r>
              <a:rPr lang="nl-BE" dirty="0" err="1"/>
              <a:t>InternalsVisibleTo</a:t>
            </a:r>
            <a:r>
              <a:rPr lang="nl-BE" dirty="0"/>
              <a:t>(“&lt;test project name&gt;”)]</a:t>
            </a:r>
          </a:p>
          <a:p>
            <a:pPr lvl="2">
              <a:lnSpc>
                <a:spcPct val="100000"/>
              </a:lnSpc>
              <a:buFont typeface="Wingdings" panose="05000000000000000000" pitchFamily="2" charset="2"/>
              <a:buChar char="Ø"/>
            </a:pPr>
            <a:r>
              <a:rPr lang="nl-BE" dirty="0"/>
              <a:t>In .Net 5 is er standaard geen </a:t>
            </a:r>
            <a:r>
              <a:rPr lang="nl-BE" dirty="0" err="1"/>
              <a:t>AssemblyInfo.cs</a:t>
            </a:r>
            <a:r>
              <a:rPr lang="nl-BE" dirty="0"/>
              <a:t> maar wordt die gegenereerd van de project file, daarom moeten we de optie toevoegen in de project XML:</a:t>
            </a:r>
          </a:p>
          <a:p>
            <a:pPr marL="1371600" lvl="3" indent="0">
              <a:buNone/>
            </a:pPr>
            <a:r>
              <a:rPr lang="en-IE" sz="1500" dirty="0">
                <a:solidFill>
                  <a:srgbClr val="0000FF"/>
                </a:solidFill>
                <a:latin typeface="Consolas" panose="020B0609020204030204" pitchFamily="49" charset="0"/>
              </a:rPr>
              <a:t>&lt;</a:t>
            </a:r>
            <a:r>
              <a:rPr lang="en-IE" sz="1500" dirty="0" err="1">
                <a:solidFill>
                  <a:srgbClr val="A31515"/>
                </a:solidFill>
                <a:latin typeface="Consolas" panose="020B0609020204030204" pitchFamily="49" charset="0"/>
              </a:rPr>
              <a:t>ItemGroup</a:t>
            </a:r>
            <a:r>
              <a:rPr lang="en-IE" sz="1500" dirty="0">
                <a:solidFill>
                  <a:srgbClr val="0000FF"/>
                </a:solidFill>
                <a:latin typeface="Consolas" panose="020B0609020204030204" pitchFamily="49" charset="0"/>
              </a:rPr>
              <a:t>&gt;</a:t>
            </a:r>
            <a:endParaRPr lang="en-IE" sz="1500" dirty="0">
              <a:solidFill>
                <a:srgbClr val="000000"/>
              </a:solidFill>
              <a:latin typeface="Consolas" panose="020B0609020204030204" pitchFamily="49" charset="0"/>
            </a:endParaRPr>
          </a:p>
          <a:p>
            <a:pPr marL="1828800" lvl="4" indent="0">
              <a:buNone/>
            </a:pPr>
            <a:r>
              <a:rPr lang="en-IE" sz="1500" dirty="0">
                <a:solidFill>
                  <a:srgbClr val="0000FF"/>
                </a:solidFill>
                <a:latin typeface="Consolas" panose="020B0609020204030204" pitchFamily="49" charset="0"/>
              </a:rPr>
              <a:t>&lt;</a:t>
            </a:r>
            <a:r>
              <a:rPr lang="en-IE" sz="1500" dirty="0" err="1">
                <a:solidFill>
                  <a:srgbClr val="A31515"/>
                </a:solidFill>
                <a:latin typeface="Consolas" panose="020B0609020204030204" pitchFamily="49" charset="0"/>
              </a:rPr>
              <a:t>AssemblyAttribute</a:t>
            </a:r>
            <a:r>
              <a:rPr lang="en-IE" sz="1500" dirty="0">
                <a:solidFill>
                  <a:srgbClr val="0000FF"/>
                </a:solidFill>
                <a:latin typeface="Consolas" panose="020B0609020204030204" pitchFamily="49" charset="0"/>
              </a:rPr>
              <a:t> </a:t>
            </a:r>
            <a:r>
              <a:rPr lang="en-IE" sz="1500" dirty="0">
                <a:solidFill>
                  <a:srgbClr val="FF0000"/>
                </a:solidFill>
                <a:latin typeface="Consolas" panose="020B0609020204030204" pitchFamily="49" charset="0"/>
              </a:rPr>
              <a:t>Include</a:t>
            </a:r>
            <a:r>
              <a:rPr lang="en-IE" sz="1500" dirty="0">
                <a:solidFill>
                  <a:srgbClr val="0000FF"/>
                </a:solidFill>
                <a:latin typeface="Consolas" panose="020B0609020204030204" pitchFamily="49" charset="0"/>
              </a:rPr>
              <a:t>=</a:t>
            </a:r>
            <a:r>
              <a:rPr lang="en-IE" sz="1500" dirty="0">
                <a:solidFill>
                  <a:srgbClr val="000000"/>
                </a:solidFill>
                <a:latin typeface="Consolas" panose="020B0609020204030204" pitchFamily="49" charset="0"/>
              </a:rPr>
              <a:t>"</a:t>
            </a:r>
            <a:r>
              <a:rPr lang="en-IE" sz="1500" dirty="0" err="1">
                <a:solidFill>
                  <a:srgbClr val="0000FF"/>
                </a:solidFill>
                <a:latin typeface="Consolas" panose="020B0609020204030204" pitchFamily="49" charset="0"/>
              </a:rPr>
              <a:t>System.Runtime.CompilerServices.InternalsVisibleToAttribute</a:t>
            </a:r>
            <a:r>
              <a:rPr lang="en-IE" sz="1500" dirty="0">
                <a:solidFill>
                  <a:srgbClr val="000000"/>
                </a:solidFill>
                <a:latin typeface="Consolas" panose="020B0609020204030204" pitchFamily="49" charset="0"/>
              </a:rPr>
              <a:t>"</a:t>
            </a:r>
            <a:r>
              <a:rPr lang="en-IE" sz="1500" dirty="0">
                <a:solidFill>
                  <a:srgbClr val="0000FF"/>
                </a:solidFill>
                <a:latin typeface="Consolas" panose="020B0609020204030204" pitchFamily="49" charset="0"/>
              </a:rPr>
              <a:t>&gt;</a:t>
            </a:r>
            <a:endParaRPr lang="en-IE" sz="1500" dirty="0">
              <a:solidFill>
                <a:srgbClr val="000000"/>
              </a:solidFill>
              <a:latin typeface="Consolas" panose="020B0609020204030204" pitchFamily="49" charset="0"/>
            </a:endParaRPr>
          </a:p>
          <a:p>
            <a:pPr marL="2286000" lvl="5" indent="0">
              <a:buNone/>
            </a:pPr>
            <a:r>
              <a:rPr lang="en-IE" sz="1700" dirty="0">
                <a:solidFill>
                  <a:srgbClr val="0000FF"/>
                </a:solidFill>
                <a:latin typeface="Consolas" panose="020B0609020204030204" pitchFamily="49" charset="0"/>
              </a:rPr>
              <a:t>&lt;</a:t>
            </a:r>
            <a:r>
              <a:rPr lang="en-IE" sz="1700" dirty="0">
                <a:solidFill>
                  <a:srgbClr val="A31515"/>
                </a:solidFill>
                <a:latin typeface="Consolas" panose="020B0609020204030204" pitchFamily="49" charset="0"/>
              </a:rPr>
              <a:t>_Parameter1</a:t>
            </a:r>
            <a:r>
              <a:rPr lang="en-IE" sz="1700" dirty="0">
                <a:solidFill>
                  <a:srgbClr val="0000FF"/>
                </a:solidFill>
                <a:latin typeface="Consolas" panose="020B0609020204030204" pitchFamily="49" charset="0"/>
              </a:rPr>
              <a:t>&gt; </a:t>
            </a:r>
            <a:r>
              <a:rPr lang="en-IE" sz="1700" i="1" dirty="0">
                <a:solidFill>
                  <a:schemeClr val="tx1">
                    <a:lumMod val="65000"/>
                    <a:lumOff val="35000"/>
                  </a:schemeClr>
                </a:solidFill>
                <a:latin typeface="Consolas" panose="020B0609020204030204" pitchFamily="49" charset="0"/>
              </a:rPr>
              <a:t>test project name</a:t>
            </a:r>
            <a:r>
              <a:rPr lang="en-IE" sz="1700" dirty="0">
                <a:solidFill>
                  <a:srgbClr val="000000"/>
                </a:solidFill>
                <a:latin typeface="Consolas" panose="020B0609020204030204" pitchFamily="49" charset="0"/>
              </a:rPr>
              <a:t> </a:t>
            </a:r>
            <a:r>
              <a:rPr lang="en-IE" sz="1700" dirty="0">
                <a:solidFill>
                  <a:srgbClr val="0000FF"/>
                </a:solidFill>
                <a:latin typeface="Consolas" panose="020B0609020204030204" pitchFamily="49" charset="0"/>
              </a:rPr>
              <a:t>&lt;/</a:t>
            </a:r>
            <a:r>
              <a:rPr lang="en-IE" sz="1700" dirty="0">
                <a:solidFill>
                  <a:srgbClr val="A31515"/>
                </a:solidFill>
                <a:latin typeface="Consolas" panose="020B0609020204030204" pitchFamily="49" charset="0"/>
              </a:rPr>
              <a:t>_Parameter1</a:t>
            </a:r>
            <a:r>
              <a:rPr lang="en-IE" sz="1700" dirty="0">
                <a:solidFill>
                  <a:srgbClr val="0000FF"/>
                </a:solidFill>
                <a:latin typeface="Consolas" panose="020B0609020204030204" pitchFamily="49" charset="0"/>
              </a:rPr>
              <a:t>&gt;</a:t>
            </a:r>
            <a:endParaRPr lang="en-IE" sz="1700" dirty="0">
              <a:solidFill>
                <a:srgbClr val="000000"/>
              </a:solidFill>
              <a:latin typeface="Consolas" panose="020B0609020204030204" pitchFamily="49" charset="0"/>
            </a:endParaRPr>
          </a:p>
          <a:p>
            <a:pPr marL="1828800" lvl="4" indent="0">
              <a:buNone/>
            </a:pPr>
            <a:r>
              <a:rPr lang="en-IE" sz="1500" dirty="0">
                <a:solidFill>
                  <a:srgbClr val="0000FF"/>
                </a:solidFill>
                <a:latin typeface="Consolas" panose="020B0609020204030204" pitchFamily="49" charset="0"/>
              </a:rPr>
              <a:t>&lt;/</a:t>
            </a:r>
            <a:r>
              <a:rPr lang="en-IE" sz="1500" dirty="0" err="1">
                <a:solidFill>
                  <a:srgbClr val="A31515"/>
                </a:solidFill>
                <a:latin typeface="Consolas" panose="020B0609020204030204" pitchFamily="49" charset="0"/>
              </a:rPr>
              <a:t>AssemblyAttribute</a:t>
            </a:r>
            <a:r>
              <a:rPr lang="en-IE" sz="1500" dirty="0">
                <a:solidFill>
                  <a:srgbClr val="0000FF"/>
                </a:solidFill>
                <a:latin typeface="Consolas" panose="020B0609020204030204" pitchFamily="49" charset="0"/>
              </a:rPr>
              <a:t>&gt;</a:t>
            </a:r>
            <a:endParaRPr lang="en-IE" sz="1500" dirty="0">
              <a:solidFill>
                <a:srgbClr val="000000"/>
              </a:solidFill>
              <a:latin typeface="Consolas" panose="020B0609020204030204" pitchFamily="49" charset="0"/>
            </a:endParaRPr>
          </a:p>
          <a:p>
            <a:pPr marL="1371600" lvl="3" indent="0">
              <a:buNone/>
            </a:pPr>
            <a:r>
              <a:rPr lang="en-IE" sz="1500" dirty="0">
                <a:solidFill>
                  <a:srgbClr val="0000FF"/>
                </a:solidFill>
                <a:latin typeface="Consolas" panose="020B0609020204030204" pitchFamily="49" charset="0"/>
              </a:rPr>
              <a:t>&lt;/</a:t>
            </a:r>
            <a:r>
              <a:rPr lang="en-IE" sz="1500" dirty="0" err="1">
                <a:solidFill>
                  <a:srgbClr val="A31515"/>
                </a:solidFill>
                <a:latin typeface="Consolas" panose="020B0609020204030204" pitchFamily="49" charset="0"/>
              </a:rPr>
              <a:t>ItemGroup</a:t>
            </a:r>
            <a:r>
              <a:rPr lang="en-IE" sz="1500" dirty="0">
                <a:solidFill>
                  <a:srgbClr val="0000FF"/>
                </a:solidFill>
                <a:latin typeface="Consolas" panose="020B0609020204030204" pitchFamily="49" charset="0"/>
              </a:rPr>
              <a:t>&gt;</a:t>
            </a:r>
            <a:endParaRPr lang="nl-BE" sz="1500" dirty="0"/>
          </a:p>
          <a:p>
            <a:pPr lvl="2">
              <a:lnSpc>
                <a:spcPct val="100000"/>
              </a:lnSpc>
              <a:buFont typeface="Wingdings" panose="05000000000000000000" pitchFamily="2" charset="2"/>
              <a:buChar char="Ø"/>
            </a:pPr>
            <a:endParaRPr lang="nl-BE" dirty="0"/>
          </a:p>
          <a:p>
            <a:pPr lvl="1">
              <a:lnSpc>
                <a:spcPct val="100000"/>
              </a:lnSpc>
              <a:buFont typeface="Arial" panose="020B0604020202020204" pitchFamily="34" charset="0"/>
              <a:buChar char="•"/>
            </a:pPr>
            <a:endParaRPr lang="nl-BE" dirty="0"/>
          </a:p>
        </p:txBody>
      </p:sp>
    </p:spTree>
    <p:extLst>
      <p:ext uri="{BB962C8B-B14F-4D97-AF65-F5344CB8AC3E}">
        <p14:creationId xmlns:p14="http://schemas.microsoft.com/office/powerpoint/2010/main" val="1727774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28625" y="373872"/>
            <a:ext cx="10227906" cy="969153"/>
          </a:xfrm>
        </p:spPr>
        <p:txBody>
          <a:bodyPr>
            <a:normAutofit/>
          </a:bodyPr>
          <a:lstStyle/>
          <a:p>
            <a:r>
              <a:rPr lang="nl-NL" dirty="0"/>
              <a:t>Unit test ontwerp</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962024" y="1427148"/>
            <a:ext cx="10694439" cy="5056980"/>
          </a:xfrm>
        </p:spPr>
        <p:txBody>
          <a:bodyPr/>
          <a:lstStyle/>
          <a:p>
            <a:pPr>
              <a:lnSpc>
                <a:spcPct val="100000"/>
              </a:lnSpc>
            </a:pPr>
            <a:r>
              <a:rPr lang="nl-BE" dirty="0"/>
              <a:t>Een Unit test functie bevat meestal 3 logische stappen of de </a:t>
            </a:r>
            <a:r>
              <a:rPr lang="nl-BE" b="1" dirty="0"/>
              <a:t>AAA</a:t>
            </a:r>
            <a:r>
              <a:rPr lang="nl-BE" dirty="0"/>
              <a:t> fases:</a:t>
            </a:r>
          </a:p>
          <a:p>
            <a:pPr lvl="1">
              <a:lnSpc>
                <a:spcPct val="100000"/>
              </a:lnSpc>
            </a:pPr>
            <a:r>
              <a:rPr lang="nl-BE" b="1" dirty="0" err="1"/>
              <a:t>Arange</a:t>
            </a:r>
            <a:endParaRPr lang="nl-BE" b="1" dirty="0"/>
          </a:p>
          <a:p>
            <a:pPr lvl="2">
              <a:lnSpc>
                <a:spcPct val="100000"/>
              </a:lnSpc>
            </a:pPr>
            <a:r>
              <a:rPr lang="nl-BE" dirty="0"/>
              <a:t>Het klaarmaken van de testobjecten:</a:t>
            </a:r>
          </a:p>
          <a:p>
            <a:pPr lvl="3">
              <a:lnSpc>
                <a:spcPct val="100000"/>
              </a:lnSpc>
            </a:pPr>
            <a:r>
              <a:rPr lang="nl-BE" dirty="0"/>
              <a:t>Het instantiëren van de nodige objecten</a:t>
            </a:r>
          </a:p>
          <a:p>
            <a:pPr lvl="3">
              <a:lnSpc>
                <a:spcPct val="100000"/>
              </a:lnSpc>
            </a:pPr>
            <a:r>
              <a:rPr lang="nl-BE" dirty="0"/>
              <a:t>De nodige (input) data vergaren die we nodig hebben om de testen uit te voeren.</a:t>
            </a:r>
          </a:p>
          <a:p>
            <a:pPr lvl="1">
              <a:lnSpc>
                <a:spcPct val="100000"/>
              </a:lnSpc>
            </a:pPr>
            <a:r>
              <a:rPr lang="nl-BE" b="1" dirty="0"/>
              <a:t>Act</a:t>
            </a:r>
          </a:p>
          <a:p>
            <a:pPr lvl="2">
              <a:lnSpc>
                <a:spcPct val="100000"/>
              </a:lnSpc>
            </a:pPr>
            <a:r>
              <a:rPr lang="nl-BE" dirty="0"/>
              <a:t>Het uitvoeren van de te testen functionaliteit. Meestal gebeurt dit door de nodige functies aan te roepen en/of properties in te vullen</a:t>
            </a:r>
          </a:p>
          <a:p>
            <a:pPr lvl="1">
              <a:lnSpc>
                <a:spcPct val="100000"/>
              </a:lnSpc>
            </a:pPr>
            <a:r>
              <a:rPr lang="nl-BE" b="1" dirty="0" err="1"/>
              <a:t>Assert</a:t>
            </a:r>
            <a:endParaRPr lang="nl-BE" b="1" dirty="0"/>
          </a:p>
          <a:p>
            <a:pPr lvl="2">
              <a:lnSpc>
                <a:spcPct val="100000"/>
              </a:lnSpc>
            </a:pPr>
            <a:r>
              <a:rPr lang="nl-BE" dirty="0"/>
              <a:t>Controleren van de output. </a:t>
            </a:r>
          </a:p>
          <a:p>
            <a:pPr lvl="2">
              <a:lnSpc>
                <a:spcPct val="100000"/>
              </a:lnSpc>
            </a:pPr>
            <a:r>
              <a:rPr lang="nl-BE" dirty="0"/>
              <a:t>We vergelijken het verkregen resultaat met het verwachte resultaat.</a:t>
            </a:r>
          </a:p>
          <a:p>
            <a:pPr lvl="2">
              <a:lnSpc>
                <a:spcPct val="100000"/>
              </a:lnSpc>
            </a:pPr>
            <a:r>
              <a:rPr lang="nl-BE" dirty="0"/>
              <a:t>Deze controle bepaalt of een test al dan niet faalt.</a:t>
            </a:r>
          </a:p>
          <a:p>
            <a:pPr lvl="2">
              <a:lnSpc>
                <a:spcPct val="100000"/>
              </a:lnSpc>
            </a:pPr>
            <a:r>
              <a:rPr lang="nl-BE" dirty="0"/>
              <a:t>Een Unit test gebruikt een ‘</a:t>
            </a:r>
            <a:r>
              <a:rPr lang="nl-BE" dirty="0" err="1"/>
              <a:t>Assert</a:t>
            </a:r>
            <a:r>
              <a:rPr lang="nl-BE" dirty="0"/>
              <a:t>’ methode om het resultaat te bepalen.</a:t>
            </a:r>
          </a:p>
        </p:txBody>
      </p:sp>
    </p:spTree>
    <p:extLst>
      <p:ext uri="{BB962C8B-B14F-4D97-AF65-F5344CB8AC3E}">
        <p14:creationId xmlns:p14="http://schemas.microsoft.com/office/powerpoint/2010/main" val="3408864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28625" y="373872"/>
            <a:ext cx="10227906" cy="969153"/>
          </a:xfrm>
        </p:spPr>
        <p:txBody>
          <a:bodyPr>
            <a:normAutofit/>
          </a:bodyPr>
          <a:lstStyle/>
          <a:p>
            <a:r>
              <a:rPr lang="nl-NL" dirty="0"/>
              <a:t>Unit Test </a:t>
            </a:r>
            <a:r>
              <a:rPr lang="nl-NL" dirty="0" err="1"/>
              <a:t>frameworks</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962025" y="1625146"/>
            <a:ext cx="10515600" cy="4351338"/>
          </a:xfrm>
        </p:spPr>
        <p:txBody>
          <a:bodyPr/>
          <a:lstStyle/>
          <a:p>
            <a:pPr>
              <a:lnSpc>
                <a:spcPct val="100000"/>
              </a:lnSpc>
            </a:pPr>
            <a:r>
              <a:rPr lang="nl-BE" dirty="0"/>
              <a:t>Afzonderlijke ontwikkelingsonderdelen die gebruikt worden om unit testen uit te voeren.</a:t>
            </a:r>
          </a:p>
          <a:p>
            <a:pPr>
              <a:lnSpc>
                <a:spcPct val="100000"/>
              </a:lnSpc>
            </a:pPr>
            <a:r>
              <a:rPr lang="nl-BE" dirty="0"/>
              <a:t>Elk framework heeft zijn specifieke werking en sterktes.</a:t>
            </a:r>
          </a:p>
          <a:p>
            <a:pPr>
              <a:lnSpc>
                <a:spcPct val="100000"/>
              </a:lnSpc>
            </a:pPr>
            <a:r>
              <a:rPr lang="nl-BE" dirty="0"/>
              <a:t>Meestal zijn deze open source en gratis te gebruiken.</a:t>
            </a:r>
          </a:p>
          <a:p>
            <a:pPr>
              <a:lnSpc>
                <a:spcPct val="100000"/>
              </a:lnSpc>
            </a:pPr>
            <a:r>
              <a:rPr lang="nl-BE" dirty="0"/>
              <a:t>Visual Studio heeft de mogelijkheid om unit </a:t>
            </a:r>
            <a:r>
              <a:rPr lang="nl-BE" dirty="0" err="1"/>
              <a:t>testing</a:t>
            </a:r>
            <a:r>
              <a:rPr lang="nl-BE" dirty="0"/>
              <a:t> </a:t>
            </a:r>
            <a:r>
              <a:rPr lang="nl-BE" dirty="0" err="1"/>
              <a:t>frameworks</a:t>
            </a:r>
            <a:r>
              <a:rPr lang="nl-BE" dirty="0"/>
              <a:t> te integreren. </a:t>
            </a:r>
          </a:p>
          <a:p>
            <a:pPr>
              <a:lnSpc>
                <a:spcPct val="100000"/>
              </a:lnSpc>
            </a:pPr>
            <a:r>
              <a:rPr lang="nl-BE" dirty="0"/>
              <a:t>VS en .Net (</a:t>
            </a:r>
            <a:r>
              <a:rPr lang="nl-BE" dirty="0" err="1"/>
              <a:t>core</a:t>
            </a:r>
            <a:r>
              <a:rPr lang="nl-BE" dirty="0"/>
              <a:t>) biedt standaard support voor </a:t>
            </a:r>
            <a:r>
              <a:rPr lang="nl-BE" dirty="0" err="1"/>
              <a:t>MSTest</a:t>
            </a:r>
            <a:r>
              <a:rPr lang="nl-BE" dirty="0"/>
              <a:t>, </a:t>
            </a:r>
            <a:r>
              <a:rPr lang="nl-BE" dirty="0" err="1"/>
              <a:t>NUnit</a:t>
            </a:r>
            <a:r>
              <a:rPr lang="nl-BE" dirty="0"/>
              <a:t> en </a:t>
            </a:r>
            <a:r>
              <a:rPr lang="nl-BE" dirty="0" err="1"/>
              <a:t>xUnit</a:t>
            </a:r>
            <a:endParaRPr lang="nl-BE" dirty="0"/>
          </a:p>
        </p:txBody>
      </p:sp>
    </p:spTree>
    <p:extLst>
      <p:ext uri="{BB962C8B-B14F-4D97-AF65-F5344CB8AC3E}">
        <p14:creationId xmlns:p14="http://schemas.microsoft.com/office/powerpoint/2010/main" val="2136757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1169F05-AE73-425E-91DC-6307D63E3EAC}"/>
              </a:ext>
            </a:extLst>
          </p:cNvPr>
          <p:cNvPicPr>
            <a:picLocks noChangeAspect="1"/>
          </p:cNvPicPr>
          <p:nvPr/>
        </p:nvPicPr>
        <p:blipFill>
          <a:blip r:embed="rId2">
            <a:alphaModFix amt="50000"/>
            <a:extLst>
              <a:ext uri="{28A0092B-C50C-407E-A947-70E740481C1C}">
                <a14:useLocalDpi xmlns:a14="http://schemas.microsoft.com/office/drawing/2010/main" val="0"/>
              </a:ext>
            </a:extLst>
          </a:blip>
          <a:srcRect t="8689" r="-1" b="5737"/>
          <a:stretch/>
        </p:blipFill>
        <p:spPr>
          <a:xfrm>
            <a:off x="20" y="10"/>
            <a:ext cx="12188930" cy="6857990"/>
          </a:xfrm>
          <a:prstGeom prst="rect">
            <a:avLst/>
          </a:prstGeom>
        </p:spPr>
      </p:pic>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1524000" y="1122363"/>
            <a:ext cx="9144000" cy="3063240"/>
          </a:xfrm>
        </p:spPr>
        <p:txBody>
          <a:bodyPr>
            <a:normAutofit/>
          </a:bodyPr>
          <a:lstStyle/>
          <a:p>
            <a:r>
              <a:rPr lang="nl-BE" sz="6600">
                <a:solidFill>
                  <a:schemeClr val="bg1"/>
                </a:solidFill>
              </a:rPr>
              <a:t>Test strategieën</a:t>
            </a:r>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1527048" y="4599432"/>
            <a:ext cx="9144000" cy="1536192"/>
          </a:xfrm>
        </p:spPr>
        <p:txBody>
          <a:bodyPr>
            <a:normAutofit/>
          </a:bodyPr>
          <a:lstStyle/>
          <a:p>
            <a:r>
              <a:rPr lang="nl-BE" b="1">
                <a:solidFill>
                  <a:schemeClr val="bg1"/>
                </a:solidFill>
              </a:rPr>
              <a:t>Kwaliteit eerst!</a:t>
            </a:r>
          </a:p>
        </p:txBody>
      </p:sp>
      <p:sp>
        <p:nvSpPr>
          <p:cNvPr id="6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37836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ext&#10;&#10;Description automatically generated">
            <a:extLst>
              <a:ext uri="{FF2B5EF4-FFF2-40B4-BE49-F238E27FC236}">
                <a16:creationId xmlns:a16="http://schemas.microsoft.com/office/drawing/2014/main" id="{D1169F05-AE73-425E-91DC-6307D63E3EAC}"/>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2884" b="24769"/>
          <a:stretch/>
        </p:blipFill>
        <p:spPr>
          <a:xfrm>
            <a:off x="20" y="1"/>
            <a:ext cx="12191980" cy="6857999"/>
          </a:xfrm>
          <a:prstGeom prst="rect">
            <a:avLst/>
          </a:prstGeom>
        </p:spPr>
      </p:pic>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1524000" y="1122362"/>
            <a:ext cx="9144000" cy="2900518"/>
          </a:xfrm>
        </p:spPr>
        <p:txBody>
          <a:bodyPr>
            <a:normAutofit/>
          </a:bodyPr>
          <a:lstStyle/>
          <a:p>
            <a:r>
              <a:rPr lang="nl-BE">
                <a:ln w="22225">
                  <a:solidFill>
                    <a:schemeClr val="tx1"/>
                  </a:solidFill>
                  <a:miter lim="800000"/>
                </a:ln>
                <a:solidFill>
                  <a:srgbClr val="FFFFFF"/>
                </a:solidFill>
              </a:rPr>
              <a:t>Unit Testing</a:t>
            </a:r>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1524000" y="4159404"/>
            <a:ext cx="9144000" cy="1098395"/>
          </a:xfrm>
        </p:spPr>
        <p:txBody>
          <a:bodyPr>
            <a:normAutofit/>
          </a:bodyPr>
          <a:lstStyle/>
          <a:p>
            <a:r>
              <a:rPr lang="nl-BE" b="1">
                <a:solidFill>
                  <a:srgbClr val="FFFFFF"/>
                </a:solidFill>
              </a:rPr>
              <a:t>xUnit framework</a:t>
            </a:r>
          </a:p>
        </p:txBody>
      </p:sp>
    </p:spTree>
    <p:extLst>
      <p:ext uri="{BB962C8B-B14F-4D97-AF65-F5344CB8AC3E}">
        <p14:creationId xmlns:p14="http://schemas.microsoft.com/office/powerpoint/2010/main" val="173970269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371475" y="211947"/>
            <a:ext cx="10227906" cy="969153"/>
          </a:xfrm>
        </p:spPr>
        <p:txBody>
          <a:bodyPr>
            <a:normAutofit/>
          </a:bodyPr>
          <a:lstStyle/>
          <a:p>
            <a:r>
              <a:rPr lang="nl-NL" dirty="0" err="1"/>
              <a:t>xUnit</a:t>
            </a:r>
            <a:r>
              <a:rPr lang="nl-NL" dirty="0"/>
              <a:t> </a:t>
            </a:r>
            <a:r>
              <a:rPr lang="nl-NL" dirty="0" err="1"/>
              <a:t>framework</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904875" y="1387021"/>
            <a:ext cx="10515600" cy="4351338"/>
          </a:xfrm>
        </p:spPr>
        <p:txBody>
          <a:bodyPr/>
          <a:lstStyle/>
          <a:p>
            <a:pPr>
              <a:lnSpc>
                <a:spcPct val="100000"/>
              </a:lnSpc>
            </a:pPr>
            <a:r>
              <a:rPr lang="nl-BE" dirty="0" err="1"/>
              <a:t>xUnit</a:t>
            </a:r>
            <a:r>
              <a:rPr lang="nl-BE" dirty="0"/>
              <a:t> is een collectieve naam voor </a:t>
            </a:r>
            <a:r>
              <a:rPr lang="nl-BE" dirty="0" err="1"/>
              <a:t>testing</a:t>
            </a:r>
            <a:r>
              <a:rPr lang="nl-BE" dirty="0"/>
              <a:t> </a:t>
            </a:r>
            <a:r>
              <a:rPr lang="nl-BE" dirty="0" err="1"/>
              <a:t>frameworks</a:t>
            </a:r>
            <a:r>
              <a:rPr lang="nl-BE" dirty="0"/>
              <a:t> die ontstaan zijn uit </a:t>
            </a:r>
            <a:r>
              <a:rPr lang="nl-BE" dirty="0" err="1"/>
              <a:t>SUnit</a:t>
            </a:r>
            <a:r>
              <a:rPr lang="nl-BE" dirty="0"/>
              <a:t> voor </a:t>
            </a:r>
            <a:r>
              <a:rPr lang="nl-BE" dirty="0" err="1"/>
              <a:t>SmallTalk</a:t>
            </a:r>
            <a:r>
              <a:rPr lang="nl-BE" dirty="0"/>
              <a:t>. Later zijn er andere invullingen gemaakt voor </a:t>
            </a:r>
            <a:r>
              <a:rPr lang="nl-BE" dirty="0" err="1"/>
              <a:t>oa</a:t>
            </a:r>
            <a:r>
              <a:rPr lang="nl-BE" dirty="0"/>
              <a:t> Java (</a:t>
            </a:r>
            <a:r>
              <a:rPr lang="nl-BE" dirty="0" err="1"/>
              <a:t>JUnit</a:t>
            </a:r>
            <a:r>
              <a:rPr lang="nl-BE" dirty="0"/>
              <a:t>), R (</a:t>
            </a:r>
            <a:r>
              <a:rPr lang="nl-BE" dirty="0" err="1"/>
              <a:t>RUnit</a:t>
            </a:r>
            <a:r>
              <a:rPr lang="nl-BE" dirty="0"/>
              <a:t>),… </a:t>
            </a:r>
          </a:p>
          <a:p>
            <a:pPr>
              <a:lnSpc>
                <a:spcPct val="100000"/>
              </a:lnSpc>
            </a:pPr>
            <a:r>
              <a:rPr lang="nl-BE" dirty="0"/>
              <a:t>Omdat al deze </a:t>
            </a:r>
            <a:r>
              <a:rPr lang="nl-BE" dirty="0" err="1"/>
              <a:t>frameworks</a:t>
            </a:r>
            <a:r>
              <a:rPr lang="nl-BE" dirty="0"/>
              <a:t> gebaseerd zijn op een gemeenschappelijke structuur wordt er gesproken van </a:t>
            </a:r>
            <a:r>
              <a:rPr lang="nl-BE" dirty="0" err="1"/>
              <a:t>xUnit</a:t>
            </a:r>
            <a:r>
              <a:rPr lang="nl-BE" dirty="0"/>
              <a:t>.</a:t>
            </a:r>
          </a:p>
          <a:p>
            <a:pPr>
              <a:lnSpc>
                <a:spcPct val="100000"/>
              </a:lnSpc>
            </a:pPr>
            <a:r>
              <a:rPr lang="nl-BE" dirty="0"/>
              <a:t>De .Net test implementatie draagt de gemeenschappelijke naam </a:t>
            </a:r>
            <a:r>
              <a:rPr lang="nl-BE" dirty="0" err="1"/>
              <a:t>xUnit</a:t>
            </a:r>
            <a:r>
              <a:rPr lang="nl-BE" dirty="0"/>
              <a:t> en is geschreven door de oorspronkelijke ontwerper van </a:t>
            </a:r>
            <a:r>
              <a:rPr lang="nl-BE" dirty="0" err="1"/>
              <a:t>Nunit</a:t>
            </a:r>
            <a:r>
              <a:rPr lang="nl-BE" dirty="0"/>
              <a:t>. </a:t>
            </a:r>
          </a:p>
          <a:p>
            <a:pPr>
              <a:lnSpc>
                <a:spcPct val="100000"/>
              </a:lnSpc>
            </a:pPr>
            <a:r>
              <a:rPr lang="nl-BE" dirty="0" err="1"/>
              <a:t>xUnit</a:t>
            </a:r>
            <a:r>
              <a:rPr lang="nl-BE" dirty="0"/>
              <a:t> is geschreven in C# en is open source. De code kan men vinden op </a:t>
            </a:r>
            <a:r>
              <a:rPr lang="en-IE" dirty="0">
                <a:hlinkClick r:id="rId2"/>
              </a:rPr>
              <a:t>https://github.com/xunit/xunit</a:t>
            </a:r>
            <a:r>
              <a:rPr lang="en-IE" dirty="0"/>
              <a:t>.</a:t>
            </a:r>
            <a:endParaRPr lang="nl-BE" dirty="0"/>
          </a:p>
          <a:p>
            <a:pPr>
              <a:lnSpc>
                <a:spcPct val="100000"/>
              </a:lnSpc>
            </a:pPr>
            <a:endParaRPr lang="nl-BE" dirty="0"/>
          </a:p>
        </p:txBody>
      </p:sp>
    </p:spTree>
    <p:extLst>
      <p:ext uri="{BB962C8B-B14F-4D97-AF65-F5344CB8AC3E}">
        <p14:creationId xmlns:p14="http://schemas.microsoft.com/office/powerpoint/2010/main" val="1109281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28625" y="373872"/>
            <a:ext cx="10227906" cy="969153"/>
          </a:xfrm>
        </p:spPr>
        <p:txBody>
          <a:bodyPr>
            <a:normAutofit/>
          </a:bodyPr>
          <a:lstStyle/>
          <a:p>
            <a:r>
              <a:rPr lang="nl-NL" dirty="0" err="1"/>
              <a:t>xUnit</a:t>
            </a:r>
            <a:r>
              <a:rPr lang="nl-NL" dirty="0"/>
              <a:t> </a:t>
            </a:r>
            <a:r>
              <a:rPr lang="nl-NL" dirty="0" err="1"/>
              <a:t>framework</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987662" y="1343025"/>
            <a:ext cx="10889706" cy="4633459"/>
          </a:xfrm>
        </p:spPr>
        <p:txBody>
          <a:bodyPr/>
          <a:lstStyle/>
          <a:p>
            <a:pPr>
              <a:lnSpc>
                <a:spcPct val="100000"/>
              </a:lnSpc>
            </a:pPr>
            <a:r>
              <a:rPr lang="nl-BE" dirty="0"/>
              <a:t>Een unit test project bevat de </a:t>
            </a:r>
            <a:r>
              <a:rPr lang="nl-BE" dirty="0" err="1"/>
              <a:t>xUnit</a:t>
            </a:r>
            <a:r>
              <a:rPr lang="nl-BE" dirty="0"/>
              <a:t> </a:t>
            </a:r>
            <a:r>
              <a:rPr lang="nl-BE" dirty="0" err="1"/>
              <a:t>nuget</a:t>
            </a:r>
            <a:r>
              <a:rPr lang="nl-BE" dirty="0"/>
              <a:t> package.</a:t>
            </a:r>
          </a:p>
          <a:p>
            <a:pPr>
              <a:lnSpc>
                <a:spcPct val="100000"/>
              </a:lnSpc>
            </a:pPr>
            <a:r>
              <a:rPr lang="nl-BE" dirty="0"/>
              <a:t>Een unit test project bevat test classes met test procedures.</a:t>
            </a:r>
          </a:p>
          <a:p>
            <a:pPr>
              <a:lnSpc>
                <a:spcPct val="100000"/>
              </a:lnSpc>
            </a:pPr>
            <a:r>
              <a:rPr lang="nl-BE" dirty="0"/>
              <a:t>Een test procedure is gemarkeerd met een [</a:t>
            </a:r>
            <a:r>
              <a:rPr lang="nl-BE" b="1" dirty="0" err="1"/>
              <a:t>Fact</a:t>
            </a:r>
            <a:r>
              <a:rPr lang="nl-BE" dirty="0"/>
              <a:t>] of een [</a:t>
            </a:r>
            <a:r>
              <a:rPr lang="nl-BE" b="1" dirty="0" err="1"/>
              <a:t>Theory</a:t>
            </a:r>
            <a:r>
              <a:rPr lang="nl-BE" dirty="0"/>
              <a:t>] attribuut.</a:t>
            </a:r>
          </a:p>
          <a:p>
            <a:pPr lvl="1">
              <a:lnSpc>
                <a:spcPct val="100000"/>
              </a:lnSpc>
            </a:pPr>
            <a:r>
              <a:rPr lang="nl-BE" dirty="0"/>
              <a:t>[</a:t>
            </a:r>
            <a:r>
              <a:rPr lang="nl-BE" b="1" dirty="0" err="1"/>
              <a:t>Fact</a:t>
            </a:r>
            <a:r>
              <a:rPr lang="nl-BE" dirty="0"/>
              <a:t>] functies aanvaarden geen parameters</a:t>
            </a:r>
          </a:p>
          <a:p>
            <a:pPr lvl="1">
              <a:lnSpc>
                <a:spcPct val="100000"/>
              </a:lnSpc>
            </a:pPr>
            <a:r>
              <a:rPr lang="nl-BE" dirty="0"/>
              <a:t>[</a:t>
            </a:r>
            <a:r>
              <a:rPr lang="nl-BE" b="1" dirty="0" err="1"/>
              <a:t>Theory</a:t>
            </a:r>
            <a:r>
              <a:rPr lang="nl-BE" dirty="0"/>
              <a:t>] functies worden gebruikt voor data </a:t>
            </a:r>
            <a:r>
              <a:rPr lang="nl-BE" dirty="0" err="1"/>
              <a:t>driven</a:t>
            </a:r>
            <a:r>
              <a:rPr lang="nl-BE" dirty="0"/>
              <a:t> tests. </a:t>
            </a:r>
          </a:p>
          <a:p>
            <a:pPr>
              <a:lnSpc>
                <a:spcPct val="100000"/>
              </a:lnSpc>
            </a:pPr>
            <a:r>
              <a:rPr lang="nl-BE" dirty="0"/>
              <a:t>Uitvoeren van testen:</a:t>
            </a:r>
          </a:p>
          <a:p>
            <a:pPr lvl="1">
              <a:lnSpc>
                <a:spcPct val="100000"/>
              </a:lnSpc>
            </a:pPr>
            <a:r>
              <a:rPr lang="nl-BE" dirty="0"/>
              <a:t>via de test Explorer in Visual Studio.</a:t>
            </a:r>
          </a:p>
          <a:p>
            <a:pPr lvl="1">
              <a:lnSpc>
                <a:spcPct val="100000"/>
              </a:lnSpc>
            </a:pPr>
            <a:r>
              <a:rPr lang="nl-BE" dirty="0"/>
              <a:t>via de </a:t>
            </a:r>
            <a:r>
              <a:rPr lang="nl-BE" dirty="0" err="1"/>
              <a:t>command</a:t>
            </a:r>
            <a:r>
              <a:rPr lang="nl-BE" dirty="0"/>
              <a:t> prompt en de </a:t>
            </a:r>
            <a:r>
              <a:rPr lang="nl-BE" dirty="0" err="1"/>
              <a:t>dotnet</a:t>
            </a:r>
            <a:r>
              <a:rPr lang="nl-BE" dirty="0"/>
              <a:t> test functie : &gt; </a:t>
            </a:r>
            <a:r>
              <a:rPr lang="nl-BE" dirty="0" err="1"/>
              <a:t>dotnet</a:t>
            </a:r>
            <a:r>
              <a:rPr lang="nl-BE" dirty="0"/>
              <a:t> test  </a:t>
            </a:r>
          </a:p>
          <a:p>
            <a:pPr>
              <a:lnSpc>
                <a:spcPct val="100000"/>
              </a:lnSpc>
            </a:pPr>
            <a:endParaRPr lang="nl-BE" dirty="0"/>
          </a:p>
        </p:txBody>
      </p:sp>
    </p:spTree>
    <p:extLst>
      <p:ext uri="{BB962C8B-B14F-4D97-AF65-F5344CB8AC3E}">
        <p14:creationId xmlns:p14="http://schemas.microsoft.com/office/powerpoint/2010/main" val="759524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28625" y="373872"/>
            <a:ext cx="10227906" cy="969153"/>
          </a:xfrm>
        </p:spPr>
        <p:txBody>
          <a:bodyPr>
            <a:normAutofit/>
          </a:bodyPr>
          <a:lstStyle/>
          <a:p>
            <a:r>
              <a:rPr lang="nl-NL" dirty="0" err="1"/>
              <a:t>xUnit</a:t>
            </a:r>
            <a:r>
              <a:rPr lang="nl-NL" dirty="0"/>
              <a:t> </a:t>
            </a:r>
            <a:r>
              <a:rPr lang="nl-NL" dirty="0" err="1"/>
              <a:t>framework</a:t>
            </a:r>
            <a:r>
              <a:rPr lang="nl-NL" dirty="0"/>
              <a:t>: Resultaat</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962025" y="1625146"/>
            <a:ext cx="10728622" cy="4775654"/>
          </a:xfrm>
        </p:spPr>
        <p:txBody>
          <a:bodyPr/>
          <a:lstStyle/>
          <a:p>
            <a:pPr>
              <a:lnSpc>
                <a:spcPct val="100000"/>
              </a:lnSpc>
            </a:pPr>
            <a:r>
              <a:rPr lang="nl-BE" dirty="0"/>
              <a:t>Testen van een Unit test resultaat gebeurt met de </a:t>
            </a:r>
            <a:r>
              <a:rPr lang="nl-BE" b="1" dirty="0" err="1"/>
              <a:t>Assert</a:t>
            </a:r>
            <a:r>
              <a:rPr lang="nl-BE" dirty="0"/>
              <a:t> functionaliteit.</a:t>
            </a:r>
          </a:p>
          <a:p>
            <a:pPr>
              <a:lnSpc>
                <a:spcPct val="100000"/>
              </a:lnSpc>
            </a:pPr>
            <a:r>
              <a:rPr lang="nl-BE" dirty="0"/>
              <a:t>Een </a:t>
            </a:r>
            <a:r>
              <a:rPr lang="nl-BE" dirty="0" err="1"/>
              <a:t>Assert</a:t>
            </a:r>
            <a:r>
              <a:rPr lang="nl-BE" dirty="0"/>
              <a:t> gaat na of het resultaat van de uitgevoerde functionaliteiten voldoet aan de verwachtingen.</a:t>
            </a:r>
          </a:p>
          <a:p>
            <a:pPr>
              <a:lnSpc>
                <a:spcPct val="100000"/>
              </a:lnSpc>
            </a:pPr>
            <a:r>
              <a:rPr lang="nl-BE" dirty="0"/>
              <a:t>We kunnen nagaan of het resultaat waar of onwaar is of voldoet aan bepaalde voorwaarden, afhankelijk van het resultaat type.</a:t>
            </a:r>
          </a:p>
          <a:p>
            <a:pPr>
              <a:lnSpc>
                <a:spcPct val="100000"/>
              </a:lnSpc>
            </a:pPr>
            <a:r>
              <a:rPr lang="nl-BE" dirty="0"/>
              <a:t>Er zijn </a:t>
            </a:r>
            <a:r>
              <a:rPr lang="nl-BE" dirty="0" err="1"/>
              <a:t>Assert</a:t>
            </a:r>
            <a:r>
              <a:rPr lang="nl-BE" dirty="0"/>
              <a:t> functies voor </a:t>
            </a:r>
            <a:r>
              <a:rPr lang="nl-BE" dirty="0" err="1"/>
              <a:t>boolean</a:t>
            </a:r>
            <a:r>
              <a:rPr lang="nl-BE" dirty="0"/>
              <a:t>, string, numerieke of </a:t>
            </a:r>
            <a:r>
              <a:rPr lang="nl-BE" dirty="0" err="1"/>
              <a:t>collection</a:t>
            </a:r>
            <a:r>
              <a:rPr lang="nl-BE" dirty="0"/>
              <a:t> types.</a:t>
            </a:r>
          </a:p>
          <a:p>
            <a:pPr>
              <a:lnSpc>
                <a:spcPct val="100000"/>
              </a:lnSpc>
            </a:pPr>
            <a:r>
              <a:rPr lang="nl-BE" dirty="0"/>
              <a:t>Verschillende </a:t>
            </a:r>
            <a:r>
              <a:rPr lang="nl-BE" dirty="0" err="1"/>
              <a:t>asserts</a:t>
            </a:r>
            <a:r>
              <a:rPr lang="nl-BE" dirty="0"/>
              <a:t> in 1 functie zijn toegelaten, zolang ze het vooropgestelde doel controleren van die bepaalde test. Testen ze echter een andere functionaliteit, dan moet er een aparte test gemaakt worden om die functionaliteit te testen.</a:t>
            </a:r>
          </a:p>
        </p:txBody>
      </p:sp>
    </p:spTree>
    <p:extLst>
      <p:ext uri="{BB962C8B-B14F-4D97-AF65-F5344CB8AC3E}">
        <p14:creationId xmlns:p14="http://schemas.microsoft.com/office/powerpoint/2010/main" val="1849230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 name="Rectangle 75">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1169F05-AE73-425E-91DC-6307D63E3EAC}"/>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14920" r="-1" b="34020"/>
          <a:stretch/>
        </p:blipFill>
        <p:spPr>
          <a:xfrm>
            <a:off x="20" y="10"/>
            <a:ext cx="12188930" cy="6857990"/>
          </a:xfrm>
          <a:prstGeom prst="rect">
            <a:avLst/>
          </a:prstGeom>
        </p:spPr>
      </p:pic>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1524000" y="1122363"/>
            <a:ext cx="9144000" cy="3063240"/>
          </a:xfrm>
        </p:spPr>
        <p:txBody>
          <a:bodyPr>
            <a:normAutofit/>
          </a:bodyPr>
          <a:lstStyle/>
          <a:p>
            <a:r>
              <a:rPr lang="nl-BE" sz="6600">
                <a:solidFill>
                  <a:schemeClr val="bg1"/>
                </a:solidFill>
              </a:rPr>
              <a:t>Unit Testing</a:t>
            </a:r>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1527048" y="4599432"/>
            <a:ext cx="9144000" cy="1536192"/>
          </a:xfrm>
        </p:spPr>
        <p:txBody>
          <a:bodyPr>
            <a:normAutofit/>
          </a:bodyPr>
          <a:lstStyle/>
          <a:p>
            <a:r>
              <a:rPr lang="nl-BE" b="1">
                <a:solidFill>
                  <a:schemeClr val="bg1"/>
                </a:solidFill>
              </a:rPr>
              <a:t>Mocking</a:t>
            </a:r>
          </a:p>
        </p:txBody>
      </p:sp>
      <p:sp>
        <p:nvSpPr>
          <p:cNvPr id="81"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8677436"/>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28625" y="126044"/>
            <a:ext cx="10227906" cy="969153"/>
          </a:xfrm>
        </p:spPr>
        <p:txBody>
          <a:bodyPr>
            <a:normAutofit/>
          </a:bodyPr>
          <a:lstStyle/>
          <a:p>
            <a:r>
              <a:rPr lang="nl-NL" dirty="0" err="1"/>
              <a:t>Mocking</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871671" y="982766"/>
            <a:ext cx="10605954" cy="5501362"/>
          </a:xfrm>
        </p:spPr>
        <p:txBody>
          <a:bodyPr/>
          <a:lstStyle/>
          <a:p>
            <a:pPr>
              <a:lnSpc>
                <a:spcPct val="100000"/>
              </a:lnSpc>
            </a:pPr>
            <a:r>
              <a:rPr lang="nl-BE" dirty="0"/>
              <a:t>Met </a:t>
            </a:r>
            <a:r>
              <a:rPr lang="nl-BE" dirty="0" err="1"/>
              <a:t>mocking</a:t>
            </a:r>
            <a:r>
              <a:rPr lang="nl-BE" dirty="0"/>
              <a:t> vervangen we een </a:t>
            </a:r>
            <a:r>
              <a:rPr lang="nl-BE" dirty="0" err="1"/>
              <a:t>dependency</a:t>
            </a:r>
            <a:r>
              <a:rPr lang="nl-BE" dirty="0"/>
              <a:t> dat gebruikt wordt in de </a:t>
            </a:r>
            <a:r>
              <a:rPr lang="nl-BE" dirty="0" err="1"/>
              <a:t>production</a:t>
            </a:r>
            <a:r>
              <a:rPr lang="nl-BE" dirty="0"/>
              <a:t> code door een test </a:t>
            </a:r>
            <a:r>
              <a:rPr lang="nl-BE" dirty="0" err="1"/>
              <a:t>dependency</a:t>
            </a:r>
            <a:r>
              <a:rPr lang="nl-BE" dirty="0"/>
              <a:t>.</a:t>
            </a:r>
          </a:p>
          <a:p>
            <a:pPr lvl="1">
              <a:lnSpc>
                <a:spcPct val="100000"/>
              </a:lnSpc>
            </a:pPr>
            <a:r>
              <a:rPr lang="nl-BE" dirty="0"/>
              <a:t>Dit maakt het mogelijk om de test code te isoleren van de eigenlijke productie code</a:t>
            </a:r>
          </a:p>
          <a:p>
            <a:pPr>
              <a:lnSpc>
                <a:spcPct val="100000"/>
              </a:lnSpc>
            </a:pPr>
            <a:r>
              <a:rPr lang="nl-BE" dirty="0"/>
              <a:t>We </a:t>
            </a:r>
            <a:r>
              <a:rPr lang="nl-BE" dirty="0" err="1"/>
              <a:t>gebuiken</a:t>
            </a:r>
            <a:r>
              <a:rPr lang="nl-BE" dirty="0"/>
              <a:t> </a:t>
            </a:r>
            <a:r>
              <a:rPr lang="nl-BE" dirty="0" err="1"/>
              <a:t>mock</a:t>
            </a:r>
            <a:r>
              <a:rPr lang="nl-BE" dirty="0"/>
              <a:t> objecten om :</a:t>
            </a:r>
          </a:p>
          <a:p>
            <a:pPr lvl="1">
              <a:lnSpc>
                <a:spcPct val="100000"/>
              </a:lnSpc>
            </a:pPr>
            <a:r>
              <a:rPr lang="nl-BE" dirty="0"/>
              <a:t>Objecten die nog niet beschikbaar zijn of door een ander team gemaakt worden te vervangen door een testversie.</a:t>
            </a:r>
          </a:p>
          <a:p>
            <a:pPr lvl="1">
              <a:lnSpc>
                <a:spcPct val="100000"/>
              </a:lnSpc>
            </a:pPr>
            <a:r>
              <a:rPr lang="nl-BE" dirty="0"/>
              <a:t>De uitkomst van de </a:t>
            </a:r>
            <a:r>
              <a:rPr lang="nl-BE" dirty="0" err="1"/>
              <a:t>dependency</a:t>
            </a:r>
            <a:r>
              <a:rPr lang="nl-BE" dirty="0"/>
              <a:t> te sturen in functie van het doel van de test.</a:t>
            </a:r>
          </a:p>
          <a:p>
            <a:pPr lvl="1">
              <a:lnSpc>
                <a:spcPct val="100000"/>
              </a:lnSpc>
            </a:pPr>
            <a:r>
              <a:rPr lang="nl-BE" dirty="0"/>
              <a:t>Om geen echte externe connecties te moeten gebruiken, bijvoorbeeld via netwerk, naar een database, gebruik van bestanden te vermijden,…</a:t>
            </a:r>
          </a:p>
          <a:p>
            <a:pPr lvl="1">
              <a:lnSpc>
                <a:spcPct val="100000"/>
              </a:lnSpc>
            </a:pPr>
            <a:r>
              <a:rPr lang="nl-BE" dirty="0"/>
              <a:t>Om trage bewerkingen of operaties te vermijden.</a:t>
            </a:r>
          </a:p>
          <a:p>
            <a:pPr lvl="1">
              <a:lnSpc>
                <a:spcPct val="100000"/>
              </a:lnSpc>
            </a:pPr>
            <a:r>
              <a:rPr lang="nl-BE" dirty="0"/>
              <a:t>Ervoor te zorgen dat een foute werking van externe </a:t>
            </a:r>
            <a:r>
              <a:rPr lang="nl-BE" dirty="0" err="1"/>
              <a:t>dependencies</a:t>
            </a:r>
            <a:r>
              <a:rPr lang="nl-BE" dirty="0"/>
              <a:t> de test niet beïnvloeden, die moeten getest worden in hun eigen Unit tests.</a:t>
            </a:r>
          </a:p>
          <a:p>
            <a:pPr>
              <a:lnSpc>
                <a:spcPct val="100000"/>
              </a:lnSpc>
            </a:pPr>
            <a:r>
              <a:rPr lang="nl-BE" dirty="0"/>
              <a:t>We gebruiken ‘</a:t>
            </a:r>
            <a:r>
              <a:rPr lang="nl-BE" b="1" dirty="0"/>
              <a:t>Test Doubles</a:t>
            </a:r>
            <a:r>
              <a:rPr lang="nl-BE" dirty="0"/>
              <a:t>’ om productie objecten te vervangen tijdens de test.</a:t>
            </a:r>
          </a:p>
        </p:txBody>
      </p:sp>
    </p:spTree>
    <p:extLst>
      <p:ext uri="{BB962C8B-B14F-4D97-AF65-F5344CB8AC3E}">
        <p14:creationId xmlns:p14="http://schemas.microsoft.com/office/powerpoint/2010/main" val="1848424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28625" y="373872"/>
            <a:ext cx="10227906" cy="969153"/>
          </a:xfrm>
        </p:spPr>
        <p:txBody>
          <a:bodyPr>
            <a:normAutofit/>
          </a:bodyPr>
          <a:lstStyle/>
          <a:p>
            <a:r>
              <a:rPr lang="nl-NL" dirty="0" err="1"/>
              <a:t>Moq</a:t>
            </a:r>
            <a:r>
              <a:rPr lang="nl-NL" dirty="0"/>
              <a:t> bibliotheek</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962025" y="1625146"/>
            <a:ext cx="10515600" cy="4351338"/>
          </a:xfrm>
        </p:spPr>
        <p:txBody>
          <a:bodyPr/>
          <a:lstStyle/>
          <a:p>
            <a:pPr>
              <a:lnSpc>
                <a:spcPct val="100000"/>
              </a:lnSpc>
            </a:pPr>
            <a:r>
              <a:rPr lang="nl-BE" b="1" dirty="0"/>
              <a:t>Mock-</a:t>
            </a:r>
            <a:r>
              <a:rPr lang="nl-BE" b="1" dirty="0" err="1"/>
              <a:t>you</a:t>
            </a:r>
            <a:r>
              <a:rPr lang="nl-BE" dirty="0"/>
              <a:t> of </a:t>
            </a:r>
            <a:r>
              <a:rPr lang="nl-BE" b="1" dirty="0" err="1"/>
              <a:t>Moq</a:t>
            </a:r>
            <a:r>
              <a:rPr lang="nl-BE" dirty="0"/>
              <a:t> is een open source project gebruikt om het automatisch imiteren van productie </a:t>
            </a:r>
            <a:r>
              <a:rPr lang="nl-BE" dirty="0" err="1"/>
              <a:t>dependencies</a:t>
            </a:r>
            <a:r>
              <a:rPr lang="nl-BE" dirty="0"/>
              <a:t>.</a:t>
            </a:r>
          </a:p>
          <a:p>
            <a:pPr>
              <a:lnSpc>
                <a:spcPct val="100000"/>
              </a:lnSpc>
            </a:pPr>
            <a:r>
              <a:rPr lang="nl-BE" dirty="0"/>
              <a:t>Mock code is beschikbaar op </a:t>
            </a:r>
            <a:r>
              <a:rPr lang="nl-BE" dirty="0" err="1"/>
              <a:t>github</a:t>
            </a:r>
            <a:r>
              <a:rPr lang="nl-BE" dirty="0"/>
              <a:t>: </a:t>
            </a:r>
            <a:r>
              <a:rPr lang="nl-BE" dirty="0">
                <a:hlinkClick r:id="rId2"/>
              </a:rPr>
              <a:t>https://github.com/moq/moq</a:t>
            </a:r>
            <a:endParaRPr lang="nl-BE" dirty="0"/>
          </a:p>
          <a:p>
            <a:pPr>
              <a:lnSpc>
                <a:spcPct val="100000"/>
              </a:lnSpc>
            </a:pPr>
            <a:r>
              <a:rPr lang="nl-BE" dirty="0"/>
              <a:t>Om </a:t>
            </a:r>
            <a:r>
              <a:rPr lang="nl-BE" dirty="0" err="1"/>
              <a:t>Moq</a:t>
            </a:r>
            <a:r>
              <a:rPr lang="nl-BE" dirty="0"/>
              <a:t> te </a:t>
            </a:r>
            <a:r>
              <a:rPr lang="nl-BE" dirty="0" err="1"/>
              <a:t>bebruiken</a:t>
            </a:r>
            <a:r>
              <a:rPr lang="nl-BE" dirty="0"/>
              <a:t> moeten we de </a:t>
            </a:r>
            <a:r>
              <a:rPr lang="nl-BE" dirty="0" err="1"/>
              <a:t>Nuget</a:t>
            </a:r>
            <a:r>
              <a:rPr lang="nl-BE" dirty="0"/>
              <a:t> </a:t>
            </a:r>
            <a:r>
              <a:rPr lang="nl-BE" dirty="0" err="1"/>
              <a:t>Moq</a:t>
            </a:r>
            <a:r>
              <a:rPr lang="nl-BE" dirty="0"/>
              <a:t> toevoegen aan ons </a:t>
            </a:r>
            <a:r>
              <a:rPr lang="nl-BE" dirty="0" err="1"/>
              <a:t>xUnit</a:t>
            </a:r>
            <a:r>
              <a:rPr lang="nl-BE" dirty="0"/>
              <a:t> test project</a:t>
            </a:r>
          </a:p>
          <a:p>
            <a:pPr>
              <a:lnSpc>
                <a:spcPct val="100000"/>
              </a:lnSpc>
            </a:pPr>
            <a:endParaRPr lang="nl-BE" dirty="0"/>
          </a:p>
          <a:p>
            <a:pPr>
              <a:lnSpc>
                <a:spcPct val="100000"/>
              </a:lnSpc>
            </a:pPr>
            <a:endParaRPr lang="nl-BE" dirty="0"/>
          </a:p>
        </p:txBody>
      </p:sp>
      <p:pic>
        <p:nvPicPr>
          <p:cNvPr id="5" name="Picture 4" descr="Graphical user interface, application&#10;&#10;Description automatically generated">
            <a:extLst>
              <a:ext uri="{FF2B5EF4-FFF2-40B4-BE49-F238E27FC236}">
                <a16:creationId xmlns:a16="http://schemas.microsoft.com/office/drawing/2014/main" id="{9B28F08B-5E5A-4844-9926-2824988F8D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4527" y="4089637"/>
            <a:ext cx="6630325" cy="1552792"/>
          </a:xfrm>
          <a:prstGeom prst="rect">
            <a:avLst/>
          </a:prstGeom>
        </p:spPr>
      </p:pic>
    </p:spTree>
    <p:extLst>
      <p:ext uri="{BB962C8B-B14F-4D97-AF65-F5344CB8AC3E}">
        <p14:creationId xmlns:p14="http://schemas.microsoft.com/office/powerpoint/2010/main" val="372468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28625" y="181898"/>
            <a:ext cx="10227906" cy="969153"/>
          </a:xfrm>
        </p:spPr>
        <p:txBody>
          <a:bodyPr>
            <a:normAutofit/>
          </a:bodyPr>
          <a:lstStyle/>
          <a:p>
            <a:r>
              <a:rPr lang="nl-NL" dirty="0"/>
              <a:t>Gebruik van het </a:t>
            </a:r>
            <a:r>
              <a:rPr lang="nl-NL" dirty="0" err="1"/>
              <a:t>Moq</a:t>
            </a:r>
            <a:r>
              <a:rPr lang="nl-NL" dirty="0"/>
              <a:t> </a:t>
            </a:r>
            <a:r>
              <a:rPr lang="nl-NL" dirty="0" err="1"/>
              <a:t>framework</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428625" y="1071717"/>
            <a:ext cx="11173440" cy="5604386"/>
          </a:xfrm>
        </p:spPr>
        <p:txBody>
          <a:bodyPr>
            <a:normAutofit/>
          </a:bodyPr>
          <a:lstStyle/>
          <a:p>
            <a:pPr>
              <a:lnSpc>
                <a:spcPct val="100000"/>
              </a:lnSpc>
            </a:pPr>
            <a:r>
              <a:rPr lang="nl-BE" dirty="0"/>
              <a:t>Indien we een </a:t>
            </a:r>
            <a:r>
              <a:rPr lang="nl-BE" dirty="0" err="1"/>
              <a:t>dependency</a:t>
            </a:r>
            <a:r>
              <a:rPr lang="nl-BE" dirty="0"/>
              <a:t> willen </a:t>
            </a:r>
            <a:r>
              <a:rPr lang="nl-BE" dirty="0" err="1"/>
              <a:t>mocken</a:t>
            </a:r>
            <a:r>
              <a:rPr lang="nl-BE" dirty="0"/>
              <a:t> door het </a:t>
            </a:r>
            <a:r>
              <a:rPr lang="nl-BE" dirty="0" err="1"/>
              <a:t>Moq</a:t>
            </a:r>
            <a:r>
              <a:rPr lang="nl-BE" dirty="0"/>
              <a:t> </a:t>
            </a:r>
            <a:r>
              <a:rPr lang="nl-BE" dirty="0" err="1"/>
              <a:t>framework</a:t>
            </a:r>
            <a:r>
              <a:rPr lang="nl-BE" dirty="0"/>
              <a:t>, gebruiken we een generiek </a:t>
            </a:r>
            <a:r>
              <a:rPr lang="nl-BE" dirty="0" err="1"/>
              <a:t>moq</a:t>
            </a:r>
            <a:r>
              <a:rPr lang="nl-BE" dirty="0"/>
              <a:t> object die dan de werking van de </a:t>
            </a:r>
            <a:r>
              <a:rPr lang="nl-BE" dirty="0" err="1"/>
              <a:t>dependency</a:t>
            </a:r>
            <a:r>
              <a:rPr lang="nl-BE" dirty="0"/>
              <a:t> gaat simuleren:</a:t>
            </a:r>
          </a:p>
          <a:p>
            <a:pPr lvl="1">
              <a:lnSpc>
                <a:spcPct val="100000"/>
              </a:lnSpc>
              <a:buFont typeface="Arial" panose="020B0604020202020204" pitchFamily="34" charset="0"/>
              <a:buChar char="•"/>
            </a:pPr>
            <a:r>
              <a:rPr lang="nl-BE" dirty="0" err="1"/>
              <a:t>Moq</a:t>
            </a:r>
            <a:r>
              <a:rPr lang="nl-BE" dirty="0"/>
              <a:t>&lt;T&gt; 		</a:t>
            </a:r>
            <a:r>
              <a:rPr lang="nl-BE" dirty="0" err="1"/>
              <a:t>vb</a:t>
            </a:r>
            <a:r>
              <a:rPr lang="nl-BE" dirty="0"/>
              <a:t>: </a:t>
            </a:r>
            <a:r>
              <a:rPr lang="nl-BE" dirty="0">
                <a:solidFill>
                  <a:schemeClr val="accent1">
                    <a:lumMod val="75000"/>
                  </a:schemeClr>
                </a:solidFill>
              </a:rPr>
              <a:t>var</a:t>
            </a:r>
            <a:r>
              <a:rPr lang="nl-BE" dirty="0"/>
              <a:t> </a:t>
            </a:r>
            <a:r>
              <a:rPr lang="nl-BE" dirty="0" err="1"/>
              <a:t>mockDependency</a:t>
            </a:r>
            <a:r>
              <a:rPr lang="nl-BE" dirty="0"/>
              <a:t> = </a:t>
            </a:r>
            <a:r>
              <a:rPr lang="nl-BE" dirty="0">
                <a:solidFill>
                  <a:schemeClr val="accent1">
                    <a:lumMod val="75000"/>
                  </a:schemeClr>
                </a:solidFill>
              </a:rPr>
              <a:t>new</a:t>
            </a:r>
            <a:r>
              <a:rPr lang="nl-BE" dirty="0"/>
              <a:t> </a:t>
            </a:r>
            <a:r>
              <a:rPr lang="nl-BE" dirty="0" err="1">
                <a:solidFill>
                  <a:schemeClr val="accent1">
                    <a:lumMod val="60000"/>
                    <a:lumOff val="40000"/>
                  </a:schemeClr>
                </a:solidFill>
              </a:rPr>
              <a:t>Moq</a:t>
            </a:r>
            <a:r>
              <a:rPr lang="nl-BE" dirty="0"/>
              <a:t>&lt;</a:t>
            </a:r>
            <a:r>
              <a:rPr lang="nl-BE" dirty="0" err="1">
                <a:solidFill>
                  <a:schemeClr val="accent1">
                    <a:lumMod val="60000"/>
                    <a:lumOff val="40000"/>
                  </a:schemeClr>
                </a:solidFill>
              </a:rPr>
              <a:t>IMySpecialDependency</a:t>
            </a:r>
            <a:r>
              <a:rPr lang="nl-BE" dirty="0"/>
              <a:t>&gt;();</a:t>
            </a:r>
          </a:p>
          <a:p>
            <a:pPr>
              <a:lnSpc>
                <a:spcPct val="100000"/>
              </a:lnSpc>
              <a:buFont typeface="Arial" panose="020B0604020202020204" pitchFamily="34" charset="0"/>
              <a:buChar char="•"/>
            </a:pPr>
            <a:r>
              <a:rPr lang="nl-BE" dirty="0"/>
              <a:t>We kunnen daarna via de </a:t>
            </a:r>
            <a:r>
              <a:rPr lang="nl-BE" dirty="0" err="1"/>
              <a:t>Moq</a:t>
            </a:r>
            <a:r>
              <a:rPr lang="nl-BE" dirty="0"/>
              <a:t> </a:t>
            </a:r>
            <a:r>
              <a:rPr lang="nl-BE" dirty="0" err="1"/>
              <a:t>stub</a:t>
            </a:r>
            <a:r>
              <a:rPr lang="nl-BE" dirty="0"/>
              <a:t> een </a:t>
            </a:r>
            <a:r>
              <a:rPr lang="nl-BE" dirty="0" err="1"/>
              <a:t>mockdependency</a:t>
            </a:r>
            <a:r>
              <a:rPr lang="nl-BE" dirty="0"/>
              <a:t> raadplegen via zijn </a:t>
            </a:r>
            <a:r>
              <a:rPr lang="nl-BE" b="1" dirty="0"/>
              <a:t>Object</a:t>
            </a:r>
            <a:r>
              <a:rPr lang="nl-BE" dirty="0"/>
              <a:t> property</a:t>
            </a:r>
          </a:p>
          <a:p>
            <a:pPr marL="914400" lvl="2" indent="0">
              <a:lnSpc>
                <a:spcPct val="100000"/>
              </a:lnSpc>
              <a:buNone/>
            </a:pPr>
            <a:r>
              <a:rPr lang="nl-BE" dirty="0"/>
              <a:t>		</a:t>
            </a:r>
            <a:r>
              <a:rPr lang="nl-BE" dirty="0" err="1"/>
              <a:t>Vb</a:t>
            </a:r>
            <a:r>
              <a:rPr lang="nl-BE" dirty="0"/>
              <a:t>:  </a:t>
            </a:r>
            <a:r>
              <a:rPr lang="nl-BE" dirty="0" err="1">
                <a:solidFill>
                  <a:schemeClr val="accent1">
                    <a:lumMod val="75000"/>
                  </a:schemeClr>
                </a:solidFill>
              </a:rPr>
              <a:t>testObj</a:t>
            </a:r>
            <a:r>
              <a:rPr lang="nl-BE" dirty="0" err="1"/>
              <a:t>.SpecialDependency</a:t>
            </a:r>
            <a:r>
              <a:rPr lang="nl-BE" dirty="0"/>
              <a:t>= </a:t>
            </a:r>
            <a:r>
              <a:rPr lang="nl-BE" dirty="0" err="1">
                <a:solidFill>
                  <a:schemeClr val="accent1">
                    <a:lumMod val="75000"/>
                  </a:schemeClr>
                </a:solidFill>
              </a:rPr>
              <a:t>mockDependency</a:t>
            </a:r>
            <a:r>
              <a:rPr lang="nl-BE" dirty="0" err="1"/>
              <a:t>.Object</a:t>
            </a:r>
            <a:r>
              <a:rPr lang="nl-BE" dirty="0"/>
              <a:t>;</a:t>
            </a:r>
          </a:p>
          <a:p>
            <a:pPr lvl="4">
              <a:lnSpc>
                <a:spcPct val="100000"/>
              </a:lnSpc>
            </a:pPr>
            <a:r>
              <a:rPr lang="nl-BE" dirty="0"/>
              <a:t>In dit geval heeft </a:t>
            </a:r>
            <a:r>
              <a:rPr lang="nl-BE" dirty="0" err="1"/>
              <a:t>MockDependency</a:t>
            </a:r>
            <a:r>
              <a:rPr lang="nl-BE" dirty="0"/>
              <a:t> een </a:t>
            </a:r>
            <a:r>
              <a:rPr lang="nl-BE" dirty="0" err="1"/>
              <a:t>IMySpecialDependency</a:t>
            </a:r>
            <a:r>
              <a:rPr lang="nl-BE" dirty="0"/>
              <a:t> object gegenereerd.</a:t>
            </a:r>
          </a:p>
          <a:p>
            <a:pPr>
              <a:lnSpc>
                <a:spcPct val="100000"/>
              </a:lnSpc>
              <a:buFont typeface="Arial" panose="020B0604020202020204" pitchFamily="34" charset="0"/>
              <a:buChar char="•"/>
            </a:pPr>
            <a:r>
              <a:rPr lang="nl-BE" dirty="0"/>
              <a:t>Het </a:t>
            </a:r>
            <a:r>
              <a:rPr lang="nl-BE" dirty="0" err="1"/>
              <a:t>Moq</a:t>
            </a:r>
            <a:r>
              <a:rPr lang="nl-BE" dirty="0"/>
              <a:t> object gaat standaard voor alle returnwaardes van de functies en properties de default van het type teruggeven.</a:t>
            </a:r>
          </a:p>
          <a:p>
            <a:pPr lvl="2">
              <a:lnSpc>
                <a:spcPct val="100000"/>
              </a:lnSpc>
            </a:pPr>
            <a:r>
              <a:rPr lang="nl-BE" dirty="0"/>
              <a:t>Return voor een int, </a:t>
            </a:r>
            <a:r>
              <a:rPr lang="nl-BE" dirty="0" err="1"/>
              <a:t>long,double</a:t>
            </a:r>
            <a:r>
              <a:rPr lang="nl-BE" dirty="0"/>
              <a:t>,… zal dus 0 zijn</a:t>
            </a:r>
          </a:p>
          <a:p>
            <a:pPr lvl="2">
              <a:lnSpc>
                <a:spcPct val="100000"/>
              </a:lnSpc>
            </a:pPr>
            <a:r>
              <a:rPr lang="nl-BE" dirty="0"/>
              <a:t>Return voor ref types zal dus </a:t>
            </a:r>
            <a:r>
              <a:rPr lang="nl-BE" dirty="0" err="1"/>
              <a:t>null</a:t>
            </a:r>
            <a:r>
              <a:rPr lang="nl-BE" dirty="0"/>
              <a:t> zijn</a:t>
            </a:r>
          </a:p>
          <a:p>
            <a:pPr lvl="2">
              <a:lnSpc>
                <a:spcPct val="100000"/>
              </a:lnSpc>
            </a:pPr>
            <a:r>
              <a:rPr lang="nl-BE" dirty="0"/>
              <a:t>Return voor </a:t>
            </a:r>
            <a:r>
              <a:rPr lang="nl-BE" dirty="0" err="1"/>
              <a:t>boolean</a:t>
            </a:r>
            <a:r>
              <a:rPr lang="nl-BE" dirty="0"/>
              <a:t> zal </a:t>
            </a:r>
            <a:r>
              <a:rPr lang="nl-BE" dirty="0" err="1"/>
              <a:t>false</a:t>
            </a:r>
            <a:r>
              <a:rPr lang="nl-BE" dirty="0"/>
              <a:t> zijn</a:t>
            </a:r>
          </a:p>
          <a:p>
            <a:pPr lvl="2">
              <a:lnSpc>
                <a:spcPct val="100000"/>
              </a:lnSpc>
            </a:pPr>
            <a:r>
              <a:rPr lang="nl-BE" dirty="0"/>
              <a:t>…</a:t>
            </a:r>
          </a:p>
        </p:txBody>
      </p:sp>
    </p:spTree>
    <p:extLst>
      <p:ext uri="{BB962C8B-B14F-4D97-AF65-F5344CB8AC3E}">
        <p14:creationId xmlns:p14="http://schemas.microsoft.com/office/powerpoint/2010/main" val="3216127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28625" y="181898"/>
            <a:ext cx="10227906" cy="969153"/>
          </a:xfrm>
        </p:spPr>
        <p:txBody>
          <a:bodyPr>
            <a:normAutofit/>
          </a:bodyPr>
          <a:lstStyle/>
          <a:p>
            <a:r>
              <a:rPr lang="nl-NL" dirty="0"/>
              <a:t>Configuratie van </a:t>
            </a:r>
            <a:r>
              <a:rPr lang="nl-NL" dirty="0" err="1"/>
              <a:t>Moq</a:t>
            </a:r>
            <a:r>
              <a:rPr lang="nl-NL" dirty="0"/>
              <a:t> functies</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428625" y="1071717"/>
            <a:ext cx="11566730" cy="5604386"/>
          </a:xfrm>
        </p:spPr>
        <p:txBody>
          <a:bodyPr>
            <a:normAutofit/>
          </a:bodyPr>
          <a:lstStyle/>
          <a:p>
            <a:pPr>
              <a:lnSpc>
                <a:spcPct val="100000"/>
              </a:lnSpc>
            </a:pPr>
            <a:r>
              <a:rPr lang="nl-BE" dirty="0"/>
              <a:t>Meestal willen we de resultaten van een </a:t>
            </a:r>
            <a:r>
              <a:rPr lang="nl-BE" dirty="0" err="1"/>
              <a:t>mock</a:t>
            </a:r>
            <a:r>
              <a:rPr lang="nl-BE" dirty="0"/>
              <a:t> object sturen om te voldoen aan de noden van de test.</a:t>
            </a:r>
          </a:p>
          <a:p>
            <a:pPr>
              <a:lnSpc>
                <a:spcPct val="100000"/>
              </a:lnSpc>
            </a:pPr>
            <a:r>
              <a:rPr lang="nl-BE" dirty="0"/>
              <a:t>Om een </a:t>
            </a:r>
            <a:r>
              <a:rPr lang="nl-BE" dirty="0" err="1"/>
              <a:t>Moq</a:t>
            </a:r>
            <a:r>
              <a:rPr lang="nl-BE" dirty="0"/>
              <a:t> object te configureren maken we gebruik  van </a:t>
            </a:r>
            <a:r>
              <a:rPr lang="nl-BE" dirty="0" err="1"/>
              <a:t>fluent</a:t>
            </a:r>
            <a:r>
              <a:rPr lang="nl-BE" dirty="0"/>
              <a:t> syntax (net zoals EF en </a:t>
            </a:r>
            <a:r>
              <a:rPr lang="nl-BE" dirty="0" err="1"/>
              <a:t>Linq</a:t>
            </a:r>
            <a:r>
              <a:rPr lang="nl-BE" dirty="0"/>
              <a:t>).</a:t>
            </a:r>
          </a:p>
          <a:p>
            <a:pPr>
              <a:lnSpc>
                <a:spcPct val="100000"/>
              </a:lnSpc>
            </a:pPr>
            <a:r>
              <a:rPr lang="nl-BE" dirty="0"/>
              <a:t>Mock objecten kunnen we configureren door de </a:t>
            </a:r>
            <a:r>
              <a:rPr lang="nl-BE" dirty="0" err="1"/>
              <a:t>Moq</a:t>
            </a:r>
            <a:r>
              <a:rPr lang="nl-BE" dirty="0"/>
              <a:t> Setup functie te gebruiken met een </a:t>
            </a:r>
            <a:r>
              <a:rPr lang="nl-BE" dirty="0" err="1"/>
              <a:t>lambda</a:t>
            </a:r>
            <a:r>
              <a:rPr lang="nl-BE" dirty="0"/>
              <a:t> als parameter waarin we de functie of property specifiëren die we willen configureren.</a:t>
            </a:r>
          </a:p>
          <a:p>
            <a:pPr>
              <a:lnSpc>
                <a:spcPct val="100000"/>
              </a:lnSpc>
            </a:pPr>
            <a:r>
              <a:rPr lang="nl-BE" dirty="0"/>
              <a:t>Het resultaat van de geconfigureerde functie kunnen we bepalen door de Return parameter </a:t>
            </a:r>
            <a:r>
              <a:rPr lang="nl-BE"/>
              <a:t>te specifiëren.</a:t>
            </a:r>
            <a:endParaRPr lang="nl-BE" dirty="0"/>
          </a:p>
          <a:p>
            <a:pPr>
              <a:lnSpc>
                <a:spcPct val="100000"/>
              </a:lnSpc>
            </a:pPr>
            <a:r>
              <a:rPr lang="nl-BE" dirty="0" err="1"/>
              <a:t>Vb</a:t>
            </a:r>
            <a:r>
              <a:rPr lang="nl-BE" dirty="0"/>
              <a:t>: 		</a:t>
            </a:r>
            <a:r>
              <a:rPr lang="nl-BE" dirty="0" err="1"/>
              <a:t>myMockObj.Setup</a:t>
            </a:r>
            <a:r>
              <a:rPr lang="nl-BE" dirty="0"/>
              <a:t>(x =&gt; </a:t>
            </a:r>
            <a:r>
              <a:rPr lang="nl-BE" dirty="0" err="1"/>
              <a:t>x.Transform</a:t>
            </a:r>
            <a:r>
              <a:rPr lang="nl-BE" dirty="0"/>
              <a:t>(“malt”)).Returns(“Whisky”)</a:t>
            </a:r>
          </a:p>
          <a:p>
            <a:pPr lvl="5">
              <a:lnSpc>
                <a:spcPct val="100000"/>
              </a:lnSpc>
            </a:pPr>
            <a:r>
              <a:rPr lang="nl-BE" dirty="0"/>
              <a:t>Het </a:t>
            </a:r>
            <a:r>
              <a:rPr lang="nl-BE" dirty="0" err="1"/>
              <a:t>mock</a:t>
            </a:r>
            <a:r>
              <a:rPr lang="nl-BE" dirty="0"/>
              <a:t> object verwacht de string “malt” bij de aanroep van </a:t>
            </a:r>
            <a:r>
              <a:rPr lang="nl-BE" dirty="0" err="1"/>
              <a:t>Transform</a:t>
            </a:r>
            <a:r>
              <a:rPr lang="nl-BE" dirty="0"/>
              <a:t> en zal in dat geval </a:t>
            </a:r>
            <a:r>
              <a:rPr lang="nl-BE" dirty="0" err="1"/>
              <a:t>Wisky</a:t>
            </a:r>
            <a:r>
              <a:rPr lang="nl-BE" dirty="0"/>
              <a:t> teruggeven.</a:t>
            </a:r>
          </a:p>
        </p:txBody>
      </p:sp>
    </p:spTree>
    <p:extLst>
      <p:ext uri="{BB962C8B-B14F-4D97-AF65-F5344CB8AC3E}">
        <p14:creationId xmlns:p14="http://schemas.microsoft.com/office/powerpoint/2010/main" val="4064925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28625" y="181898"/>
            <a:ext cx="10227906" cy="969153"/>
          </a:xfrm>
        </p:spPr>
        <p:txBody>
          <a:bodyPr>
            <a:normAutofit/>
          </a:bodyPr>
          <a:lstStyle/>
          <a:p>
            <a:r>
              <a:rPr lang="nl-NL" dirty="0" err="1"/>
              <a:t>Moq</a:t>
            </a:r>
            <a:r>
              <a:rPr lang="nl-NL" dirty="0"/>
              <a:t> Configuratie: argument matching</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428625" y="1071717"/>
            <a:ext cx="11173440" cy="5604386"/>
          </a:xfrm>
        </p:spPr>
        <p:txBody>
          <a:bodyPr>
            <a:normAutofit/>
          </a:bodyPr>
          <a:lstStyle/>
          <a:p>
            <a:pPr>
              <a:lnSpc>
                <a:spcPct val="100000"/>
              </a:lnSpc>
            </a:pPr>
            <a:r>
              <a:rPr lang="nl-BE" dirty="0"/>
              <a:t>In plaats van een statische waarde te gebruiken in de setup, kunnen we ook gebruik maken van argument matching.</a:t>
            </a:r>
          </a:p>
          <a:p>
            <a:pPr>
              <a:lnSpc>
                <a:spcPct val="100000"/>
              </a:lnSpc>
            </a:pPr>
            <a:r>
              <a:rPr lang="nl-BE" dirty="0"/>
              <a:t>Bij argument matching kunnen we regels specifiëren waar een input moet aan voldoen om een gewenst resultaat te bekomen.</a:t>
            </a:r>
          </a:p>
          <a:p>
            <a:pPr>
              <a:lnSpc>
                <a:spcPct val="100000"/>
              </a:lnSpc>
            </a:pPr>
            <a:r>
              <a:rPr lang="nl-BE" dirty="0"/>
              <a:t>We gebruiken hiervoor het </a:t>
            </a:r>
            <a:r>
              <a:rPr lang="nl-BE" dirty="0" err="1"/>
              <a:t>keywoord</a:t>
            </a:r>
            <a:r>
              <a:rPr lang="nl-BE" dirty="0"/>
              <a:t> ‘</a:t>
            </a:r>
            <a:r>
              <a:rPr lang="nl-BE" b="1" dirty="0"/>
              <a:t>It</a:t>
            </a:r>
            <a:r>
              <a:rPr lang="nl-BE" dirty="0"/>
              <a:t>’ in het argument.</a:t>
            </a:r>
          </a:p>
          <a:p>
            <a:pPr>
              <a:lnSpc>
                <a:spcPct val="100000"/>
              </a:lnSpc>
            </a:pPr>
            <a:r>
              <a:rPr lang="nl-BE" dirty="0"/>
              <a:t>Enkele voorbeelden van het gebruik van It:</a:t>
            </a:r>
          </a:p>
          <a:p>
            <a:pPr lvl="2">
              <a:lnSpc>
                <a:spcPct val="100000"/>
              </a:lnSpc>
            </a:pPr>
            <a:r>
              <a:rPr lang="nl-BE" dirty="0" err="1"/>
              <a:t>myMockObj.Setup</a:t>
            </a:r>
            <a:r>
              <a:rPr lang="nl-BE" dirty="0"/>
              <a:t>(x =&gt; </a:t>
            </a:r>
            <a:r>
              <a:rPr lang="nl-BE" dirty="0" err="1"/>
              <a:t>x.Transform</a:t>
            </a:r>
            <a:r>
              <a:rPr lang="nl-BE" dirty="0"/>
              <a:t>(</a:t>
            </a:r>
            <a:r>
              <a:rPr lang="nl-BE" dirty="0" err="1"/>
              <a:t>It.Is</a:t>
            </a:r>
            <a:r>
              <a:rPr lang="nl-BE" dirty="0"/>
              <a:t>&lt;string&gt;(a =&gt; </a:t>
            </a:r>
            <a:r>
              <a:rPr lang="nl-BE" dirty="0" err="1"/>
              <a:t>a.Contains</a:t>
            </a:r>
            <a:r>
              <a:rPr lang="nl-BE" dirty="0"/>
              <a:t>(“t”))).Returns(“Whisky”);</a:t>
            </a:r>
          </a:p>
          <a:p>
            <a:pPr lvl="2">
              <a:lnSpc>
                <a:spcPct val="100000"/>
              </a:lnSpc>
            </a:pPr>
            <a:r>
              <a:rPr lang="nl-BE" dirty="0" err="1"/>
              <a:t>myMockObj.Setup</a:t>
            </a:r>
            <a:r>
              <a:rPr lang="nl-BE" dirty="0"/>
              <a:t>(x =&gt; </a:t>
            </a:r>
            <a:r>
              <a:rPr lang="nl-BE" dirty="0" err="1"/>
              <a:t>x.Transform</a:t>
            </a:r>
            <a:r>
              <a:rPr lang="nl-BE" dirty="0"/>
              <a:t>(</a:t>
            </a:r>
            <a:r>
              <a:rPr lang="nl-BE" dirty="0" err="1"/>
              <a:t>It.IsIn</a:t>
            </a:r>
            <a:r>
              <a:rPr lang="nl-BE" dirty="0"/>
              <a:t>(“malt”,”</a:t>
            </a:r>
            <a:r>
              <a:rPr lang="nl-BE" dirty="0" err="1"/>
              <a:t>barley</a:t>
            </a:r>
            <a:r>
              <a:rPr lang="nl-BE" dirty="0"/>
              <a:t>”,”</a:t>
            </a:r>
            <a:r>
              <a:rPr lang="nl-BE" dirty="0" err="1"/>
              <a:t>wheat</a:t>
            </a:r>
            <a:r>
              <a:rPr lang="nl-BE" dirty="0"/>
              <a:t>”))).Returns(“Whisky”);</a:t>
            </a:r>
          </a:p>
          <a:p>
            <a:pPr lvl="2">
              <a:lnSpc>
                <a:spcPct val="100000"/>
              </a:lnSpc>
            </a:pPr>
            <a:r>
              <a:rPr lang="nl-BE" dirty="0" err="1"/>
              <a:t>myMockObj.Setup</a:t>
            </a:r>
            <a:r>
              <a:rPr lang="nl-BE" dirty="0"/>
              <a:t>(x =&gt; </a:t>
            </a:r>
            <a:r>
              <a:rPr lang="nl-BE" dirty="0" err="1"/>
              <a:t>x.Transform</a:t>
            </a:r>
            <a:r>
              <a:rPr lang="nl-BE" dirty="0"/>
              <a:t>(</a:t>
            </a:r>
            <a:r>
              <a:rPr lang="nl-BE" dirty="0" err="1"/>
              <a:t>It.IsAny</a:t>
            </a:r>
            <a:r>
              <a:rPr lang="nl-BE" dirty="0"/>
              <a:t>&lt;string&gt;())).Returns(“Whisky”);</a:t>
            </a:r>
          </a:p>
          <a:p>
            <a:pPr lvl="2">
              <a:lnSpc>
                <a:spcPct val="100000"/>
              </a:lnSpc>
            </a:pPr>
            <a:r>
              <a:rPr lang="nl-BE" dirty="0" err="1"/>
              <a:t>myMockObj.Setup</a:t>
            </a:r>
            <a:r>
              <a:rPr lang="nl-BE" dirty="0"/>
              <a:t>(x =&gt; </a:t>
            </a:r>
            <a:r>
              <a:rPr lang="nl-BE" dirty="0" err="1"/>
              <a:t>x.Transform</a:t>
            </a:r>
            <a:r>
              <a:rPr lang="nl-BE" dirty="0"/>
              <a:t>(</a:t>
            </a:r>
            <a:r>
              <a:rPr lang="nl-BE" dirty="0" err="1"/>
              <a:t>It.IsRegex</a:t>
            </a:r>
            <a:r>
              <a:rPr lang="nl-BE" dirty="0"/>
              <a:t>(@”([</a:t>
            </a:r>
            <a:r>
              <a:rPr lang="nl-BE" dirty="0" err="1"/>
              <a:t>mM</a:t>
            </a:r>
            <a:r>
              <a:rPr lang="nl-BE" dirty="0"/>
              <a:t>][</a:t>
            </a:r>
            <a:r>
              <a:rPr lang="nl-BE" dirty="0" err="1"/>
              <a:t>aA</a:t>
            </a:r>
            <a:r>
              <a:rPr lang="nl-BE" dirty="0"/>
              <a:t>][</a:t>
            </a:r>
            <a:r>
              <a:rPr lang="nl-BE" dirty="0" err="1"/>
              <a:t>lL</a:t>
            </a:r>
            <a:r>
              <a:rPr lang="nl-BE" dirty="0"/>
              <a:t>][</a:t>
            </a:r>
            <a:r>
              <a:rPr lang="nl-BE" dirty="0" err="1"/>
              <a:t>tT</a:t>
            </a:r>
            <a:r>
              <a:rPr lang="nl-BE" dirty="0"/>
              <a:t>])”)).Returns(“Whisky”);</a:t>
            </a:r>
          </a:p>
        </p:txBody>
      </p:sp>
    </p:spTree>
    <p:extLst>
      <p:ext uri="{BB962C8B-B14F-4D97-AF65-F5344CB8AC3E}">
        <p14:creationId xmlns:p14="http://schemas.microsoft.com/office/powerpoint/2010/main" val="3239286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8E0AE75-58CA-FE3D-0D2F-01F4701246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EB0A45-CA3E-0DE7-3456-4382127E7FC9}"/>
              </a:ext>
            </a:extLst>
          </p:cNvPr>
          <p:cNvSpPr>
            <a:spLocks noGrp="1"/>
          </p:cNvSpPr>
          <p:nvPr>
            <p:ph type="title"/>
          </p:nvPr>
        </p:nvSpPr>
        <p:spPr>
          <a:xfrm>
            <a:off x="204036" y="131903"/>
            <a:ext cx="11892714" cy="740387"/>
          </a:xfrm>
        </p:spPr>
        <p:txBody>
          <a:bodyPr>
            <a:normAutofit/>
          </a:bodyPr>
          <a:lstStyle/>
          <a:p>
            <a:r>
              <a:rPr lang="nl-BE" dirty="0"/>
              <a:t>Wat is software </a:t>
            </a:r>
            <a:r>
              <a:rPr lang="nl-BE" dirty="0" err="1"/>
              <a:t>testing</a:t>
            </a:r>
            <a:r>
              <a:rPr lang="nl-BE" dirty="0"/>
              <a:t>?</a:t>
            </a:r>
          </a:p>
        </p:txBody>
      </p:sp>
      <p:sp>
        <p:nvSpPr>
          <p:cNvPr id="3" name="Content Placeholder 2">
            <a:extLst>
              <a:ext uri="{FF2B5EF4-FFF2-40B4-BE49-F238E27FC236}">
                <a16:creationId xmlns:a16="http://schemas.microsoft.com/office/drawing/2014/main" id="{05231330-49E1-2A6F-CFA9-779FE6F585FA}"/>
              </a:ext>
            </a:extLst>
          </p:cNvPr>
          <p:cNvSpPr>
            <a:spLocks noGrp="1"/>
          </p:cNvSpPr>
          <p:nvPr>
            <p:ph idx="1"/>
          </p:nvPr>
        </p:nvSpPr>
        <p:spPr>
          <a:xfrm>
            <a:off x="204036" y="872290"/>
            <a:ext cx="11892714" cy="5925552"/>
          </a:xfrm>
        </p:spPr>
        <p:txBody>
          <a:bodyPr>
            <a:normAutofit/>
          </a:bodyPr>
          <a:lstStyle/>
          <a:p>
            <a:r>
              <a:rPr lang="nl-NL" dirty="0"/>
              <a:t>Software </a:t>
            </a:r>
            <a:r>
              <a:rPr lang="nl-NL" dirty="0" err="1"/>
              <a:t>testing</a:t>
            </a:r>
            <a:r>
              <a:rPr lang="nl-NL" dirty="0"/>
              <a:t> is een proces om te verifiëren dat software voldoet aan functionele en niet-functionele vereisten.</a:t>
            </a:r>
          </a:p>
          <a:p>
            <a:r>
              <a:rPr lang="nl-NL" dirty="0"/>
              <a:t>Doel:</a:t>
            </a:r>
          </a:p>
          <a:p>
            <a:pPr lvl="1"/>
            <a:r>
              <a:rPr lang="nl-NL" dirty="0"/>
              <a:t>Detecteren van fouten vroeg in het ontwikkelproces.</a:t>
            </a:r>
          </a:p>
          <a:p>
            <a:pPr lvl="1"/>
            <a:r>
              <a:rPr lang="nl-NL" dirty="0"/>
              <a:t>Verzekeren van kwaliteit en betrouwbaarheid.</a:t>
            </a:r>
          </a:p>
          <a:p>
            <a:pPr lvl="1"/>
            <a:r>
              <a:rPr lang="nl-NL" dirty="0"/>
              <a:t>Minimaliseren van risico's in productie.</a:t>
            </a:r>
          </a:p>
          <a:p>
            <a:r>
              <a:rPr lang="nl-NL" dirty="0"/>
              <a:t>Hoe?</a:t>
            </a:r>
          </a:p>
          <a:p>
            <a:pPr lvl="1"/>
            <a:r>
              <a:rPr lang="nl-NL" dirty="0"/>
              <a:t>Door verschillende test strategieën te gebruiken:</a:t>
            </a:r>
          </a:p>
          <a:p>
            <a:pPr lvl="2"/>
            <a:r>
              <a:rPr lang="en-US" dirty="0"/>
              <a:t>Unit Testing</a:t>
            </a:r>
          </a:p>
          <a:p>
            <a:pPr lvl="2"/>
            <a:r>
              <a:rPr lang="en-US" dirty="0"/>
              <a:t>Integration Testing</a:t>
            </a:r>
          </a:p>
          <a:p>
            <a:pPr lvl="2"/>
            <a:r>
              <a:rPr lang="en-US" dirty="0"/>
              <a:t>Regression Testing</a:t>
            </a:r>
          </a:p>
          <a:p>
            <a:pPr lvl="2"/>
            <a:r>
              <a:rPr lang="en-US" dirty="0"/>
              <a:t>End-to-End Testing</a:t>
            </a:r>
          </a:p>
          <a:p>
            <a:pPr lvl="2"/>
            <a:r>
              <a:rPr lang="en-US" dirty="0"/>
              <a:t>User Acceptance Testing (UAT)</a:t>
            </a:r>
          </a:p>
          <a:p>
            <a:pPr lvl="1"/>
            <a:r>
              <a:rPr lang="nl-BE" dirty="0"/>
              <a:t>Door verschillende testomgevingen te gebruiken.</a:t>
            </a:r>
          </a:p>
          <a:p>
            <a:pPr lvl="2"/>
            <a:r>
              <a:rPr lang="nl-BE" dirty="0"/>
              <a:t>We bootsen de productie omgeving in meer of mindere mate na zodat we de nodige testen kunnen uitvoeren.</a:t>
            </a:r>
          </a:p>
          <a:p>
            <a:pPr lvl="2"/>
            <a:r>
              <a:rPr lang="nl-BE" dirty="0"/>
              <a:t>Afhankelijk de test gebruiken we de meest geschikte omgeving</a:t>
            </a:r>
          </a:p>
          <a:p>
            <a:pPr lvl="2"/>
            <a:endParaRPr lang="nl-BE" dirty="0"/>
          </a:p>
          <a:p>
            <a:pPr lvl="1"/>
            <a:endParaRPr lang="en-US" dirty="0"/>
          </a:p>
        </p:txBody>
      </p:sp>
    </p:spTree>
    <p:extLst>
      <p:ext uri="{BB962C8B-B14F-4D97-AF65-F5344CB8AC3E}">
        <p14:creationId xmlns:p14="http://schemas.microsoft.com/office/powerpoint/2010/main" val="2806013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28625" y="181898"/>
            <a:ext cx="10227906" cy="969153"/>
          </a:xfrm>
        </p:spPr>
        <p:txBody>
          <a:bodyPr>
            <a:normAutofit/>
          </a:bodyPr>
          <a:lstStyle/>
          <a:p>
            <a:r>
              <a:rPr lang="nl-NL" dirty="0"/>
              <a:t>Configuratie van </a:t>
            </a:r>
            <a:r>
              <a:rPr lang="nl-NL" dirty="0" err="1"/>
              <a:t>Moq</a:t>
            </a:r>
            <a:r>
              <a:rPr lang="nl-NL" dirty="0"/>
              <a:t> properties</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428625" y="1071717"/>
            <a:ext cx="11173440" cy="5604386"/>
          </a:xfrm>
        </p:spPr>
        <p:txBody>
          <a:bodyPr>
            <a:normAutofit/>
          </a:bodyPr>
          <a:lstStyle/>
          <a:p>
            <a:pPr>
              <a:lnSpc>
                <a:spcPct val="100000"/>
              </a:lnSpc>
            </a:pPr>
            <a:r>
              <a:rPr lang="nl-BE" dirty="0"/>
              <a:t>We kunnen net zoals bij een functie de return functie gebruiken om een waarde terug te geven van een property:</a:t>
            </a:r>
          </a:p>
          <a:p>
            <a:pPr lvl="2">
              <a:lnSpc>
                <a:spcPct val="100000"/>
              </a:lnSpc>
            </a:pPr>
            <a:r>
              <a:rPr lang="nl-BE" dirty="0" err="1"/>
              <a:t>myMockObj.Setup</a:t>
            </a:r>
            <a:r>
              <a:rPr lang="nl-BE" dirty="0"/>
              <a:t>(x =&gt; </a:t>
            </a:r>
            <a:r>
              <a:rPr lang="nl-BE" dirty="0" err="1"/>
              <a:t>x.Order</a:t>
            </a:r>
            <a:r>
              <a:rPr lang="nl-BE" dirty="0"/>
              <a:t>).Returns(“Whisky”)</a:t>
            </a:r>
          </a:p>
          <a:p>
            <a:pPr>
              <a:lnSpc>
                <a:spcPct val="100000"/>
              </a:lnSpc>
            </a:pPr>
            <a:r>
              <a:rPr lang="nl-BE" dirty="0"/>
              <a:t>We kunnen de return functie ook doorverwijzen naar een functie. </a:t>
            </a:r>
          </a:p>
          <a:p>
            <a:pPr marL="914400" lvl="2" indent="0">
              <a:lnSpc>
                <a:spcPct val="100000"/>
              </a:lnSpc>
              <a:buNone/>
            </a:pPr>
            <a:r>
              <a:rPr lang="nl-BE" dirty="0" err="1"/>
              <a:t>myMockObj.Setup</a:t>
            </a:r>
            <a:r>
              <a:rPr lang="nl-BE" dirty="0"/>
              <a:t>(x =&gt; </a:t>
            </a:r>
            <a:r>
              <a:rPr lang="nl-BE" dirty="0" err="1"/>
              <a:t>x.OrderTime</a:t>
            </a:r>
            <a:r>
              <a:rPr lang="nl-BE" dirty="0"/>
              <a:t>).Returns(</a:t>
            </a:r>
            <a:r>
              <a:rPr lang="nl-BE" dirty="0" err="1"/>
              <a:t>GetCurrentTime</a:t>
            </a:r>
            <a:r>
              <a:rPr lang="nl-BE" dirty="0"/>
              <a:t>);</a:t>
            </a:r>
          </a:p>
          <a:p>
            <a:pPr marL="914400" lvl="2" indent="0">
              <a:lnSpc>
                <a:spcPct val="100000"/>
              </a:lnSpc>
              <a:buNone/>
            </a:pPr>
            <a:r>
              <a:rPr lang="nl-BE" dirty="0"/>
              <a:t>…</a:t>
            </a:r>
          </a:p>
          <a:p>
            <a:pPr marL="914400" lvl="2" indent="0">
              <a:lnSpc>
                <a:spcPct val="100000"/>
              </a:lnSpc>
              <a:buNone/>
            </a:pPr>
            <a:r>
              <a:rPr lang="nl-BE" dirty="0" err="1"/>
              <a:t>DateTime</a:t>
            </a:r>
            <a:r>
              <a:rPr lang="nl-BE" dirty="0"/>
              <a:t> </a:t>
            </a:r>
            <a:r>
              <a:rPr lang="nl-BE" dirty="0" err="1"/>
              <a:t>GetCurrentTime</a:t>
            </a:r>
            <a:r>
              <a:rPr lang="nl-BE" dirty="0"/>
              <a:t>() {</a:t>
            </a:r>
          </a:p>
          <a:p>
            <a:pPr marL="914400" lvl="2" indent="0">
              <a:lnSpc>
                <a:spcPct val="100000"/>
              </a:lnSpc>
              <a:buNone/>
            </a:pPr>
            <a:r>
              <a:rPr lang="nl-BE" dirty="0"/>
              <a:t>	return </a:t>
            </a:r>
            <a:r>
              <a:rPr lang="nl-BE" dirty="0" err="1"/>
              <a:t>DateTime.Now</a:t>
            </a:r>
            <a:r>
              <a:rPr lang="nl-BE" dirty="0"/>
              <a:t> – </a:t>
            </a:r>
            <a:r>
              <a:rPr lang="nl-BE" dirty="0" err="1"/>
              <a:t>TimeSpan.FromMinutes</a:t>
            </a:r>
            <a:r>
              <a:rPr lang="nl-BE" dirty="0"/>
              <a:t>(15);</a:t>
            </a:r>
          </a:p>
          <a:p>
            <a:pPr marL="914400" lvl="2" indent="0">
              <a:lnSpc>
                <a:spcPct val="100000"/>
              </a:lnSpc>
              <a:buNone/>
            </a:pPr>
            <a:r>
              <a:rPr lang="nl-BE" dirty="0"/>
              <a:t>}</a:t>
            </a:r>
          </a:p>
          <a:p>
            <a:pPr>
              <a:lnSpc>
                <a:spcPct val="100000"/>
              </a:lnSpc>
            </a:pPr>
            <a:r>
              <a:rPr lang="nl-BE" dirty="0" err="1"/>
              <a:t>Moq</a:t>
            </a:r>
            <a:r>
              <a:rPr lang="nl-BE" dirty="0"/>
              <a:t> automatiseert het gebruik van parameter hiërarchieën. </a:t>
            </a:r>
          </a:p>
          <a:p>
            <a:pPr lvl="2">
              <a:lnSpc>
                <a:spcPct val="100000"/>
              </a:lnSpc>
            </a:pPr>
            <a:r>
              <a:rPr lang="nl-BE" dirty="0" err="1"/>
              <a:t>myMockObj.Setup</a:t>
            </a:r>
            <a:r>
              <a:rPr lang="nl-BE" dirty="0"/>
              <a:t>( x =&gt; </a:t>
            </a:r>
            <a:r>
              <a:rPr lang="nl-BE" dirty="0" err="1"/>
              <a:t>x.Client.Address.Street</a:t>
            </a:r>
            <a:r>
              <a:rPr lang="nl-BE" dirty="0"/>
              <a:t>).Returns(“</a:t>
            </a:r>
            <a:r>
              <a:rPr lang="nl-BE" dirty="0" err="1"/>
              <a:t>WegIsWeg</a:t>
            </a:r>
            <a:r>
              <a:rPr lang="nl-BE" dirty="0"/>
              <a:t>”);</a:t>
            </a:r>
          </a:p>
          <a:p>
            <a:pPr marL="914400" lvl="2" indent="0">
              <a:lnSpc>
                <a:spcPct val="100000"/>
              </a:lnSpc>
              <a:buNone/>
            </a:pPr>
            <a:endParaRPr lang="nl-BE" dirty="0"/>
          </a:p>
          <a:p>
            <a:pPr marL="914400" lvl="2" indent="0">
              <a:lnSpc>
                <a:spcPct val="100000"/>
              </a:lnSpc>
              <a:buNone/>
            </a:pPr>
            <a:endParaRPr lang="nl-BE" dirty="0"/>
          </a:p>
        </p:txBody>
      </p:sp>
    </p:spTree>
    <p:extLst>
      <p:ext uri="{BB962C8B-B14F-4D97-AF65-F5344CB8AC3E}">
        <p14:creationId xmlns:p14="http://schemas.microsoft.com/office/powerpoint/2010/main" val="3005599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428625" y="181898"/>
            <a:ext cx="10227906" cy="969153"/>
          </a:xfrm>
        </p:spPr>
        <p:txBody>
          <a:bodyPr>
            <a:normAutofit/>
          </a:bodyPr>
          <a:lstStyle/>
          <a:p>
            <a:r>
              <a:rPr lang="nl-NL" dirty="0" err="1"/>
              <a:t>Moq</a:t>
            </a:r>
            <a:r>
              <a:rPr lang="nl-NL" dirty="0"/>
              <a:t>: </a:t>
            </a:r>
            <a:r>
              <a:rPr lang="nl-NL" dirty="0" err="1"/>
              <a:t>Strict</a:t>
            </a:r>
            <a:r>
              <a:rPr lang="nl-NL" dirty="0"/>
              <a:t> or Loose? </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428625" y="1071717"/>
            <a:ext cx="11173440" cy="5604386"/>
          </a:xfrm>
        </p:spPr>
        <p:txBody>
          <a:bodyPr>
            <a:normAutofit/>
          </a:bodyPr>
          <a:lstStyle/>
          <a:p>
            <a:pPr>
              <a:lnSpc>
                <a:spcPct val="100000"/>
              </a:lnSpc>
            </a:pPr>
            <a:r>
              <a:rPr lang="nl-BE" dirty="0"/>
              <a:t>Het is mogelijk om de </a:t>
            </a:r>
            <a:r>
              <a:rPr lang="nl-BE" dirty="0" err="1"/>
              <a:t>Moq</a:t>
            </a:r>
            <a:r>
              <a:rPr lang="nl-BE" dirty="0"/>
              <a:t> </a:t>
            </a:r>
            <a:r>
              <a:rPr lang="nl-BE" dirty="0" err="1"/>
              <a:t>behavior</a:t>
            </a:r>
            <a:r>
              <a:rPr lang="nl-BE" dirty="0"/>
              <a:t> als </a:t>
            </a:r>
            <a:r>
              <a:rPr lang="nl-BE" dirty="0" err="1"/>
              <a:t>Strict</a:t>
            </a:r>
            <a:r>
              <a:rPr lang="nl-BE" dirty="0"/>
              <a:t> of Loose in te stellen.</a:t>
            </a:r>
          </a:p>
          <a:p>
            <a:pPr>
              <a:lnSpc>
                <a:spcPct val="100000"/>
              </a:lnSpc>
            </a:pPr>
            <a:r>
              <a:rPr lang="nl-BE" dirty="0"/>
              <a:t>Dit gedrag beïnvloedt de configuratie mogelijkheden van het </a:t>
            </a:r>
            <a:r>
              <a:rPr lang="nl-BE" dirty="0" err="1"/>
              <a:t>Moq</a:t>
            </a:r>
            <a:r>
              <a:rPr lang="nl-BE" dirty="0"/>
              <a:t> object:</a:t>
            </a:r>
          </a:p>
          <a:p>
            <a:pPr lvl="1">
              <a:lnSpc>
                <a:spcPct val="100000"/>
              </a:lnSpc>
            </a:pPr>
            <a:r>
              <a:rPr lang="nl-BE" dirty="0" err="1"/>
              <a:t>Strict</a:t>
            </a:r>
            <a:r>
              <a:rPr lang="nl-BE" dirty="0"/>
              <a:t>:</a:t>
            </a:r>
          </a:p>
          <a:p>
            <a:pPr lvl="2">
              <a:lnSpc>
                <a:spcPct val="100000"/>
              </a:lnSpc>
            </a:pPr>
            <a:r>
              <a:rPr lang="nl-BE" dirty="0"/>
              <a:t>Als een </a:t>
            </a:r>
            <a:r>
              <a:rPr lang="nl-BE" dirty="0" err="1"/>
              <a:t>Moq</a:t>
            </a:r>
            <a:r>
              <a:rPr lang="nl-BE" dirty="0"/>
              <a:t> functie of property wordt gebruikt die niet is geconfigureerd door de </a:t>
            </a:r>
            <a:r>
              <a:rPr lang="nl-BE" dirty="0" err="1"/>
              <a:t>Moq</a:t>
            </a:r>
            <a:r>
              <a:rPr lang="nl-BE" dirty="0"/>
              <a:t> setup, zal er een </a:t>
            </a:r>
            <a:r>
              <a:rPr lang="nl-BE" dirty="0" err="1"/>
              <a:t>exception</a:t>
            </a:r>
            <a:r>
              <a:rPr lang="nl-BE" dirty="0"/>
              <a:t> volgen.</a:t>
            </a:r>
          </a:p>
          <a:p>
            <a:pPr lvl="1">
              <a:lnSpc>
                <a:spcPct val="100000"/>
              </a:lnSpc>
            </a:pPr>
            <a:r>
              <a:rPr lang="nl-BE" dirty="0"/>
              <a:t>Loose:</a:t>
            </a:r>
          </a:p>
          <a:p>
            <a:pPr lvl="2">
              <a:lnSpc>
                <a:spcPct val="100000"/>
              </a:lnSpc>
            </a:pPr>
            <a:r>
              <a:rPr lang="nl-BE" dirty="0"/>
              <a:t>Als een </a:t>
            </a:r>
            <a:r>
              <a:rPr lang="nl-BE" dirty="0" err="1"/>
              <a:t>Moq</a:t>
            </a:r>
            <a:r>
              <a:rPr lang="nl-BE" dirty="0"/>
              <a:t> functie of property wordt gebruikt die niet is geconfigureerd door de </a:t>
            </a:r>
            <a:r>
              <a:rPr lang="nl-BE" dirty="0" err="1"/>
              <a:t>Moq</a:t>
            </a:r>
            <a:r>
              <a:rPr lang="nl-BE" dirty="0"/>
              <a:t> setup, zal de standaard waarde van het return type worden teruggegeven.</a:t>
            </a:r>
          </a:p>
          <a:p>
            <a:pPr>
              <a:lnSpc>
                <a:spcPct val="100000"/>
              </a:lnSpc>
            </a:pPr>
            <a:r>
              <a:rPr lang="nl-BE" dirty="0"/>
              <a:t>De default </a:t>
            </a:r>
            <a:r>
              <a:rPr lang="nl-BE" dirty="0" err="1"/>
              <a:t>behavior</a:t>
            </a:r>
            <a:r>
              <a:rPr lang="nl-BE" dirty="0"/>
              <a:t> is ‘Loose’.</a:t>
            </a:r>
          </a:p>
          <a:p>
            <a:pPr>
              <a:lnSpc>
                <a:spcPct val="100000"/>
              </a:lnSpc>
            </a:pPr>
            <a:r>
              <a:rPr lang="nl-BE" dirty="0"/>
              <a:t>Indien we ‘</a:t>
            </a:r>
            <a:r>
              <a:rPr lang="nl-BE" dirty="0" err="1"/>
              <a:t>Strict</a:t>
            </a:r>
            <a:r>
              <a:rPr lang="nl-BE" dirty="0"/>
              <a:t>’ mode willen gebruiken, kunnen we dit meegeven in de </a:t>
            </a:r>
            <a:r>
              <a:rPr lang="nl-BE" dirty="0" err="1"/>
              <a:t>contructor</a:t>
            </a:r>
            <a:r>
              <a:rPr lang="nl-BE" dirty="0"/>
              <a:t> van het </a:t>
            </a:r>
            <a:r>
              <a:rPr lang="nl-BE" dirty="0" err="1"/>
              <a:t>mock</a:t>
            </a:r>
            <a:r>
              <a:rPr lang="nl-BE" dirty="0"/>
              <a:t> object:</a:t>
            </a:r>
          </a:p>
          <a:p>
            <a:pPr lvl="2">
              <a:lnSpc>
                <a:spcPct val="100000"/>
              </a:lnSpc>
            </a:pPr>
            <a:r>
              <a:rPr lang="nl-BE" sz="2000" dirty="0">
                <a:solidFill>
                  <a:schemeClr val="accent1">
                    <a:lumMod val="75000"/>
                  </a:schemeClr>
                </a:solidFill>
              </a:rPr>
              <a:t>var</a:t>
            </a:r>
            <a:r>
              <a:rPr lang="nl-BE" sz="2000" dirty="0"/>
              <a:t> </a:t>
            </a:r>
            <a:r>
              <a:rPr lang="nl-BE" sz="2000" dirty="0" err="1"/>
              <a:t>mockDependency</a:t>
            </a:r>
            <a:r>
              <a:rPr lang="nl-BE" sz="2000" dirty="0"/>
              <a:t> = </a:t>
            </a:r>
            <a:r>
              <a:rPr lang="nl-BE" sz="2000" dirty="0">
                <a:solidFill>
                  <a:schemeClr val="accent1">
                    <a:lumMod val="75000"/>
                  </a:schemeClr>
                </a:solidFill>
              </a:rPr>
              <a:t>new</a:t>
            </a:r>
            <a:r>
              <a:rPr lang="nl-BE" sz="2000" dirty="0"/>
              <a:t> </a:t>
            </a:r>
            <a:r>
              <a:rPr lang="nl-BE" sz="2000" dirty="0" err="1">
                <a:solidFill>
                  <a:schemeClr val="accent1">
                    <a:lumMod val="60000"/>
                    <a:lumOff val="40000"/>
                  </a:schemeClr>
                </a:solidFill>
              </a:rPr>
              <a:t>Moq</a:t>
            </a:r>
            <a:r>
              <a:rPr lang="nl-BE" sz="2000" dirty="0"/>
              <a:t>&lt;</a:t>
            </a:r>
            <a:r>
              <a:rPr lang="nl-BE" sz="2000" dirty="0" err="1">
                <a:solidFill>
                  <a:schemeClr val="accent1">
                    <a:lumMod val="60000"/>
                    <a:lumOff val="40000"/>
                  </a:schemeClr>
                </a:solidFill>
              </a:rPr>
              <a:t>IMySpecialDependency</a:t>
            </a:r>
            <a:r>
              <a:rPr lang="nl-BE" sz="2000" dirty="0"/>
              <a:t>&gt;(</a:t>
            </a:r>
            <a:r>
              <a:rPr lang="nl-BE" sz="2000" dirty="0" err="1">
                <a:solidFill>
                  <a:schemeClr val="accent1">
                    <a:lumMod val="60000"/>
                    <a:lumOff val="40000"/>
                  </a:schemeClr>
                </a:solidFill>
              </a:rPr>
              <a:t>MockBehavior</a:t>
            </a:r>
            <a:r>
              <a:rPr lang="nl-BE" sz="2000" dirty="0" err="1"/>
              <a:t>.Strict</a:t>
            </a:r>
            <a:r>
              <a:rPr lang="nl-BE" sz="2000" dirty="0"/>
              <a:t>);</a:t>
            </a:r>
          </a:p>
          <a:p>
            <a:pPr marL="914400" lvl="2" indent="0">
              <a:lnSpc>
                <a:spcPct val="100000"/>
              </a:lnSpc>
              <a:buNone/>
            </a:pPr>
            <a:endParaRPr lang="nl-BE" dirty="0"/>
          </a:p>
        </p:txBody>
      </p:sp>
    </p:spTree>
    <p:extLst>
      <p:ext uri="{BB962C8B-B14F-4D97-AF65-F5344CB8AC3E}">
        <p14:creationId xmlns:p14="http://schemas.microsoft.com/office/powerpoint/2010/main" val="999387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1169F05-AE73-425E-91DC-6307D63E3EAC}"/>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16565" r="-1" b="3909"/>
          <a:stretch/>
        </p:blipFill>
        <p:spPr>
          <a:xfrm>
            <a:off x="20" y="10"/>
            <a:ext cx="12188930" cy="6857990"/>
          </a:xfrm>
          <a:prstGeom prst="rect">
            <a:avLst/>
          </a:prstGeom>
        </p:spPr>
      </p:pic>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1524000" y="1122363"/>
            <a:ext cx="9144000" cy="3063240"/>
          </a:xfrm>
        </p:spPr>
        <p:txBody>
          <a:bodyPr>
            <a:normAutofit/>
          </a:bodyPr>
          <a:lstStyle/>
          <a:p>
            <a:r>
              <a:rPr lang="nl-BE" sz="6600">
                <a:solidFill>
                  <a:schemeClr val="bg1"/>
                </a:solidFill>
              </a:rPr>
              <a:t>Unit Testing</a:t>
            </a:r>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1527048" y="4599432"/>
            <a:ext cx="9144000" cy="1536192"/>
          </a:xfrm>
        </p:spPr>
        <p:txBody>
          <a:bodyPr>
            <a:normAutofit/>
          </a:bodyPr>
          <a:lstStyle/>
          <a:p>
            <a:r>
              <a:rPr lang="nl-BE" b="1">
                <a:solidFill>
                  <a:schemeClr val="bg1"/>
                </a:solidFill>
              </a:rPr>
              <a:t>Data driven testing</a:t>
            </a:r>
          </a:p>
        </p:txBody>
      </p:sp>
      <p:sp>
        <p:nvSpPr>
          <p:cNvPr id="75"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899040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511277" y="118233"/>
            <a:ext cx="10227906" cy="969153"/>
          </a:xfrm>
        </p:spPr>
        <p:txBody>
          <a:bodyPr>
            <a:normAutofit/>
          </a:bodyPr>
          <a:lstStyle/>
          <a:p>
            <a:r>
              <a:rPr lang="nl-NL" dirty="0" err="1"/>
              <a:t>xUnit</a:t>
            </a:r>
            <a:r>
              <a:rPr lang="nl-NL" dirty="0"/>
              <a:t> </a:t>
            </a:r>
            <a:r>
              <a:rPr lang="nl-NL" dirty="0" err="1"/>
              <a:t>framework</a:t>
            </a:r>
            <a:r>
              <a:rPr lang="nl-NL" dirty="0"/>
              <a:t>: Data </a:t>
            </a:r>
            <a:r>
              <a:rPr lang="nl-NL" dirty="0" err="1"/>
              <a:t>driven</a:t>
            </a:r>
            <a:r>
              <a:rPr lang="nl-NL" dirty="0"/>
              <a:t> tests</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511277" y="1087386"/>
            <a:ext cx="11572568" cy="5770613"/>
          </a:xfrm>
        </p:spPr>
        <p:txBody>
          <a:bodyPr>
            <a:normAutofit lnSpcReduction="10000"/>
          </a:bodyPr>
          <a:lstStyle/>
          <a:p>
            <a:pPr>
              <a:lnSpc>
                <a:spcPct val="100000"/>
              </a:lnSpc>
            </a:pPr>
            <a:r>
              <a:rPr lang="nl-BE" dirty="0"/>
              <a:t>Het kan zijn dat we dezelfde functionaliteit willen testen met verschillende data input.</a:t>
            </a:r>
          </a:p>
          <a:p>
            <a:pPr>
              <a:lnSpc>
                <a:spcPct val="100000"/>
              </a:lnSpc>
            </a:pPr>
            <a:r>
              <a:rPr lang="nl-BE" dirty="0"/>
              <a:t>Om in dit geval niet meerdere tests te moeten schrijven kunnen we werken met data </a:t>
            </a:r>
            <a:r>
              <a:rPr lang="nl-BE" dirty="0" err="1"/>
              <a:t>driven</a:t>
            </a:r>
            <a:r>
              <a:rPr lang="nl-BE" dirty="0"/>
              <a:t> tests</a:t>
            </a:r>
          </a:p>
          <a:p>
            <a:pPr>
              <a:lnSpc>
                <a:spcPct val="100000"/>
              </a:lnSpc>
            </a:pPr>
            <a:r>
              <a:rPr lang="nl-BE" dirty="0"/>
              <a:t>Hiervoor kunnen we de [</a:t>
            </a:r>
            <a:r>
              <a:rPr lang="nl-BE" b="1" dirty="0" err="1"/>
              <a:t>Theory</a:t>
            </a:r>
            <a:r>
              <a:rPr lang="nl-BE" dirty="0"/>
              <a:t>]  </a:t>
            </a:r>
            <a:r>
              <a:rPr lang="nl-BE" dirty="0" err="1"/>
              <a:t>attribute</a:t>
            </a:r>
            <a:r>
              <a:rPr lang="nl-BE" dirty="0"/>
              <a:t> gebruiken.</a:t>
            </a:r>
          </a:p>
          <a:p>
            <a:pPr lvl="1">
              <a:lnSpc>
                <a:spcPct val="100000"/>
              </a:lnSpc>
            </a:pPr>
            <a:r>
              <a:rPr lang="nl-BE" dirty="0"/>
              <a:t>Hierdoor weet het </a:t>
            </a:r>
            <a:r>
              <a:rPr lang="nl-BE" dirty="0" err="1"/>
              <a:t>xUnit</a:t>
            </a:r>
            <a:r>
              <a:rPr lang="nl-BE" dirty="0"/>
              <a:t> test </a:t>
            </a:r>
            <a:r>
              <a:rPr lang="nl-BE" dirty="0" err="1"/>
              <a:t>framework</a:t>
            </a:r>
            <a:r>
              <a:rPr lang="nl-BE" dirty="0"/>
              <a:t> dat de test verschillende maal moet uitgevoerd worden, telkens met andere data.</a:t>
            </a:r>
          </a:p>
          <a:p>
            <a:pPr lvl="1">
              <a:lnSpc>
                <a:spcPct val="100000"/>
              </a:lnSpc>
            </a:pPr>
            <a:r>
              <a:rPr lang="nl-BE" dirty="0" err="1"/>
              <a:t>Theory</a:t>
            </a:r>
            <a:r>
              <a:rPr lang="nl-BE" dirty="0"/>
              <a:t> test functies verwachten wel parameters in de test functie.</a:t>
            </a:r>
          </a:p>
          <a:p>
            <a:pPr>
              <a:lnSpc>
                <a:spcPct val="100000"/>
              </a:lnSpc>
            </a:pPr>
            <a:r>
              <a:rPr lang="nl-BE" dirty="0"/>
              <a:t>Met de </a:t>
            </a:r>
            <a:r>
              <a:rPr lang="nl-BE" dirty="0" err="1"/>
              <a:t>attribute</a:t>
            </a:r>
            <a:r>
              <a:rPr lang="nl-BE" dirty="0"/>
              <a:t> [</a:t>
            </a:r>
            <a:r>
              <a:rPr lang="nl-BE" dirty="0" err="1"/>
              <a:t>InlineData</a:t>
            </a:r>
            <a:r>
              <a:rPr lang="nl-BE" dirty="0"/>
              <a:t>] kunnen we statisch verschillende data input specifiëren:</a:t>
            </a:r>
          </a:p>
          <a:p>
            <a:pPr marL="457200" lvl="1" indent="0">
              <a:lnSpc>
                <a:spcPct val="100000"/>
              </a:lnSpc>
              <a:buNone/>
            </a:pPr>
            <a:r>
              <a:rPr lang="nl-BE" dirty="0"/>
              <a:t>[</a:t>
            </a:r>
            <a:r>
              <a:rPr lang="nl-BE" dirty="0" err="1">
                <a:solidFill>
                  <a:schemeClr val="accent1">
                    <a:lumMod val="60000"/>
                    <a:lumOff val="40000"/>
                  </a:schemeClr>
                </a:solidFill>
              </a:rPr>
              <a:t>Theory</a:t>
            </a:r>
            <a:r>
              <a:rPr lang="nl-BE" dirty="0"/>
              <a:t>]</a:t>
            </a:r>
          </a:p>
          <a:p>
            <a:pPr marL="457200" lvl="1" indent="0">
              <a:lnSpc>
                <a:spcPct val="100000"/>
              </a:lnSpc>
              <a:buNone/>
            </a:pPr>
            <a:r>
              <a:rPr lang="nl-BE" dirty="0"/>
              <a:t>[</a:t>
            </a:r>
            <a:r>
              <a:rPr lang="nl-BE" dirty="0" err="1">
                <a:solidFill>
                  <a:schemeClr val="accent1">
                    <a:lumMod val="60000"/>
                    <a:lumOff val="40000"/>
                  </a:schemeClr>
                </a:solidFill>
              </a:rPr>
              <a:t>InlineData</a:t>
            </a:r>
            <a:r>
              <a:rPr lang="nl-BE" dirty="0"/>
              <a:t>(5,”Tipsy”)]</a:t>
            </a:r>
          </a:p>
          <a:p>
            <a:pPr marL="457200" lvl="1" indent="0">
              <a:lnSpc>
                <a:spcPct val="100000"/>
              </a:lnSpc>
              <a:buNone/>
            </a:pPr>
            <a:r>
              <a:rPr lang="nl-BE" dirty="0"/>
              <a:t>[</a:t>
            </a:r>
            <a:r>
              <a:rPr lang="nl-BE" dirty="0" err="1">
                <a:solidFill>
                  <a:schemeClr val="accent1">
                    <a:lumMod val="60000"/>
                    <a:lumOff val="40000"/>
                  </a:schemeClr>
                </a:solidFill>
              </a:rPr>
              <a:t>InlineData</a:t>
            </a:r>
            <a:r>
              <a:rPr lang="nl-BE" dirty="0"/>
              <a:t>(20,”Drunk”)]</a:t>
            </a:r>
          </a:p>
          <a:p>
            <a:pPr marL="457200" lvl="1" indent="0">
              <a:lnSpc>
                <a:spcPct val="100000"/>
              </a:lnSpc>
              <a:buNone/>
            </a:pPr>
            <a:r>
              <a:rPr lang="nl-BE" dirty="0">
                <a:solidFill>
                  <a:schemeClr val="accent1">
                    <a:lumMod val="75000"/>
                  </a:schemeClr>
                </a:solidFill>
              </a:rPr>
              <a:t>public</a:t>
            </a:r>
            <a:r>
              <a:rPr lang="nl-BE" dirty="0"/>
              <a:t> </a:t>
            </a:r>
            <a:r>
              <a:rPr lang="nl-BE" dirty="0" err="1">
                <a:solidFill>
                  <a:schemeClr val="accent1">
                    <a:lumMod val="75000"/>
                  </a:schemeClr>
                </a:solidFill>
              </a:rPr>
              <a:t>void</a:t>
            </a:r>
            <a:r>
              <a:rPr lang="nl-BE" dirty="0"/>
              <a:t> </a:t>
            </a:r>
            <a:r>
              <a:rPr lang="nl-BE" dirty="0" err="1"/>
              <a:t>DrinkTest</a:t>
            </a:r>
            <a:r>
              <a:rPr lang="nl-BE" dirty="0"/>
              <a:t>(</a:t>
            </a:r>
            <a:r>
              <a:rPr lang="nl-BE" dirty="0">
                <a:solidFill>
                  <a:schemeClr val="accent1">
                    <a:lumMod val="75000"/>
                  </a:schemeClr>
                </a:solidFill>
              </a:rPr>
              <a:t>int</a:t>
            </a:r>
            <a:r>
              <a:rPr lang="nl-BE" dirty="0"/>
              <a:t> </a:t>
            </a:r>
            <a:r>
              <a:rPr lang="nl-BE" dirty="0" err="1"/>
              <a:t>n,</a:t>
            </a:r>
            <a:r>
              <a:rPr lang="nl-BE" dirty="0" err="1">
                <a:solidFill>
                  <a:schemeClr val="accent1">
                    <a:lumMod val="75000"/>
                  </a:schemeClr>
                </a:solidFill>
              </a:rPr>
              <a:t>string</a:t>
            </a:r>
            <a:r>
              <a:rPr lang="nl-BE" dirty="0"/>
              <a:t> </a:t>
            </a:r>
            <a:r>
              <a:rPr lang="nl-BE" dirty="0" err="1"/>
              <a:t>result</a:t>
            </a:r>
            <a:r>
              <a:rPr lang="nl-BE" dirty="0"/>
              <a:t>){</a:t>
            </a:r>
          </a:p>
          <a:p>
            <a:pPr marL="457200" lvl="1" indent="0">
              <a:lnSpc>
                <a:spcPct val="100000"/>
              </a:lnSpc>
              <a:buNone/>
            </a:pPr>
            <a:r>
              <a:rPr lang="nl-BE" dirty="0"/>
              <a:t> …</a:t>
            </a:r>
          </a:p>
          <a:p>
            <a:pPr marL="457200" lvl="1" indent="0">
              <a:lnSpc>
                <a:spcPct val="100000"/>
              </a:lnSpc>
              <a:buNone/>
            </a:pPr>
            <a:r>
              <a:rPr lang="nl-BE" dirty="0"/>
              <a:t>}</a:t>
            </a:r>
          </a:p>
        </p:txBody>
      </p:sp>
    </p:spTree>
    <p:extLst>
      <p:ext uri="{BB962C8B-B14F-4D97-AF65-F5344CB8AC3E}">
        <p14:creationId xmlns:p14="http://schemas.microsoft.com/office/powerpoint/2010/main" val="262210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93B6-4C3D-4F3E-A0C9-3AAA3393EE46}"/>
              </a:ext>
            </a:extLst>
          </p:cNvPr>
          <p:cNvSpPr>
            <a:spLocks noGrp="1"/>
          </p:cNvSpPr>
          <p:nvPr>
            <p:ph type="title"/>
          </p:nvPr>
        </p:nvSpPr>
        <p:spPr>
          <a:xfrm>
            <a:off x="511277" y="118233"/>
            <a:ext cx="10227906" cy="969153"/>
          </a:xfrm>
        </p:spPr>
        <p:txBody>
          <a:bodyPr>
            <a:normAutofit/>
          </a:bodyPr>
          <a:lstStyle/>
          <a:p>
            <a:r>
              <a:rPr lang="nl-NL" dirty="0" err="1"/>
              <a:t>xUnit</a:t>
            </a:r>
            <a:r>
              <a:rPr lang="nl-NL" dirty="0"/>
              <a:t> </a:t>
            </a:r>
            <a:r>
              <a:rPr lang="nl-NL" dirty="0" err="1"/>
              <a:t>framework</a:t>
            </a:r>
            <a:r>
              <a:rPr lang="nl-NL" dirty="0"/>
              <a:t>: Data </a:t>
            </a:r>
            <a:r>
              <a:rPr lang="nl-NL" dirty="0" err="1"/>
              <a:t>driven</a:t>
            </a:r>
            <a:r>
              <a:rPr lang="nl-NL" dirty="0"/>
              <a:t> tests</a:t>
            </a:r>
            <a:endParaRPr lang="en-US" dirty="0"/>
          </a:p>
        </p:txBody>
      </p:sp>
      <p:sp>
        <p:nvSpPr>
          <p:cNvPr id="3" name="Content Placeholder 2">
            <a:extLst>
              <a:ext uri="{FF2B5EF4-FFF2-40B4-BE49-F238E27FC236}">
                <a16:creationId xmlns:a16="http://schemas.microsoft.com/office/drawing/2014/main" id="{182D5CF7-18C4-47A9-B136-4ACC77440297}"/>
              </a:ext>
            </a:extLst>
          </p:cNvPr>
          <p:cNvSpPr>
            <a:spLocks noGrp="1"/>
          </p:cNvSpPr>
          <p:nvPr>
            <p:ph idx="1"/>
          </p:nvPr>
        </p:nvSpPr>
        <p:spPr>
          <a:xfrm>
            <a:off x="511277" y="1087386"/>
            <a:ext cx="11572568" cy="5770613"/>
          </a:xfrm>
        </p:spPr>
        <p:txBody>
          <a:bodyPr>
            <a:normAutofit/>
          </a:bodyPr>
          <a:lstStyle/>
          <a:p>
            <a:pPr>
              <a:lnSpc>
                <a:spcPct val="100000"/>
              </a:lnSpc>
            </a:pPr>
            <a:r>
              <a:rPr lang="nl-BE" dirty="0"/>
              <a:t>Met de [</a:t>
            </a:r>
            <a:r>
              <a:rPr lang="nl-BE" b="1" dirty="0" err="1"/>
              <a:t>MemberData</a:t>
            </a:r>
            <a:r>
              <a:rPr lang="nl-BE" dirty="0"/>
              <a:t>] </a:t>
            </a:r>
            <a:r>
              <a:rPr lang="nl-BE" dirty="0" err="1"/>
              <a:t>attribute</a:t>
            </a:r>
            <a:r>
              <a:rPr lang="nl-BE" dirty="0"/>
              <a:t> kunnen we data ook uit een externe class halen.</a:t>
            </a:r>
          </a:p>
          <a:p>
            <a:pPr lvl="1">
              <a:lnSpc>
                <a:spcPct val="100000"/>
              </a:lnSpc>
            </a:pPr>
            <a:r>
              <a:rPr lang="nl-BE" dirty="0"/>
              <a:t>Hiervoor dienen we een </a:t>
            </a:r>
            <a:r>
              <a:rPr lang="nl-BE" b="1" dirty="0"/>
              <a:t>class</a:t>
            </a:r>
            <a:r>
              <a:rPr lang="nl-BE" dirty="0"/>
              <a:t> te maken die een </a:t>
            </a:r>
            <a:r>
              <a:rPr lang="nl-BE" b="1" dirty="0"/>
              <a:t>property</a:t>
            </a:r>
            <a:r>
              <a:rPr lang="nl-BE" dirty="0"/>
              <a:t> van het type </a:t>
            </a:r>
            <a:r>
              <a:rPr lang="nl-BE" b="1" dirty="0"/>
              <a:t>IEnumerable&lt;object[]&gt; </a:t>
            </a:r>
            <a:r>
              <a:rPr lang="nl-BE" dirty="0"/>
              <a:t>bevat. De test data wordt dan via deze property weergegeven.</a:t>
            </a:r>
          </a:p>
          <a:p>
            <a:pPr lvl="1">
              <a:lnSpc>
                <a:spcPct val="100000"/>
              </a:lnSpc>
            </a:pPr>
            <a:r>
              <a:rPr lang="nl-BE" dirty="0"/>
              <a:t>In de test [</a:t>
            </a:r>
            <a:r>
              <a:rPr lang="nl-BE" dirty="0" err="1"/>
              <a:t>theory</a:t>
            </a:r>
            <a:r>
              <a:rPr lang="nl-BE" dirty="0"/>
              <a:t>] class kunnen we dan een [</a:t>
            </a:r>
            <a:r>
              <a:rPr lang="nl-BE" dirty="0" err="1"/>
              <a:t>MemberData</a:t>
            </a:r>
            <a:r>
              <a:rPr lang="nl-BE" dirty="0"/>
              <a:t>] </a:t>
            </a:r>
            <a:r>
              <a:rPr lang="nl-BE" dirty="0" err="1"/>
              <a:t>attribute</a:t>
            </a:r>
            <a:r>
              <a:rPr lang="nl-BE" dirty="0"/>
              <a:t> zetten die naar die class en de property verwijst:</a:t>
            </a:r>
          </a:p>
          <a:p>
            <a:pPr marL="914400" lvl="2" indent="0">
              <a:lnSpc>
                <a:spcPct val="100000"/>
              </a:lnSpc>
              <a:buNone/>
            </a:pPr>
            <a:r>
              <a:rPr lang="nl-BE" dirty="0"/>
              <a:t>[</a:t>
            </a:r>
            <a:r>
              <a:rPr lang="nl-BE" dirty="0" err="1">
                <a:solidFill>
                  <a:schemeClr val="accent1">
                    <a:lumMod val="60000"/>
                    <a:lumOff val="40000"/>
                  </a:schemeClr>
                </a:solidFill>
              </a:rPr>
              <a:t>Theory</a:t>
            </a:r>
            <a:r>
              <a:rPr lang="nl-BE" dirty="0"/>
              <a:t>]</a:t>
            </a:r>
          </a:p>
          <a:p>
            <a:pPr marL="914400" lvl="2" indent="0">
              <a:lnSpc>
                <a:spcPct val="100000"/>
              </a:lnSpc>
              <a:buNone/>
            </a:pPr>
            <a:r>
              <a:rPr lang="nl-BE" dirty="0"/>
              <a:t>[</a:t>
            </a:r>
            <a:r>
              <a:rPr lang="nl-BE" dirty="0" err="1">
                <a:solidFill>
                  <a:schemeClr val="accent1">
                    <a:lumMod val="60000"/>
                    <a:lumOff val="40000"/>
                  </a:schemeClr>
                </a:solidFill>
              </a:rPr>
              <a:t>MemberData</a:t>
            </a:r>
            <a:r>
              <a:rPr lang="nl-BE" dirty="0"/>
              <a:t>(</a:t>
            </a:r>
            <a:r>
              <a:rPr lang="nl-BE" dirty="0" err="1">
                <a:solidFill>
                  <a:schemeClr val="accent1">
                    <a:lumMod val="75000"/>
                  </a:schemeClr>
                </a:solidFill>
              </a:rPr>
              <a:t>nameof</a:t>
            </a:r>
            <a:r>
              <a:rPr lang="nl-BE" dirty="0"/>
              <a:t>(</a:t>
            </a:r>
            <a:r>
              <a:rPr lang="nl-BE" dirty="0" err="1">
                <a:solidFill>
                  <a:schemeClr val="accent1">
                    <a:lumMod val="60000"/>
                    <a:lumOff val="40000"/>
                  </a:schemeClr>
                </a:solidFill>
              </a:rPr>
              <a:t>TestDataObj</a:t>
            </a:r>
            <a:r>
              <a:rPr lang="nl-BE" dirty="0" err="1"/>
              <a:t>.DrinkData</a:t>
            </a:r>
            <a:r>
              <a:rPr lang="nl-BE" dirty="0"/>
              <a:t>),</a:t>
            </a:r>
            <a:r>
              <a:rPr lang="nl-BE" dirty="0" err="1"/>
              <a:t>MemberType</a:t>
            </a:r>
            <a:r>
              <a:rPr lang="nl-BE" dirty="0"/>
              <a:t>=</a:t>
            </a:r>
            <a:r>
              <a:rPr lang="nl-BE" dirty="0" err="1">
                <a:solidFill>
                  <a:schemeClr val="accent1">
                    <a:lumMod val="75000"/>
                  </a:schemeClr>
                </a:solidFill>
              </a:rPr>
              <a:t>typeof</a:t>
            </a:r>
            <a:r>
              <a:rPr lang="nl-BE" dirty="0"/>
              <a:t>(</a:t>
            </a:r>
            <a:r>
              <a:rPr lang="nl-BE" dirty="0" err="1">
                <a:solidFill>
                  <a:schemeClr val="accent1">
                    <a:lumMod val="60000"/>
                    <a:lumOff val="40000"/>
                  </a:schemeClr>
                </a:solidFill>
              </a:rPr>
              <a:t>TestDataObj</a:t>
            </a:r>
            <a:r>
              <a:rPr lang="nl-BE" dirty="0"/>
              <a:t>))]</a:t>
            </a:r>
          </a:p>
          <a:p>
            <a:pPr marL="914400" lvl="2" indent="0">
              <a:lnSpc>
                <a:spcPct val="100000"/>
              </a:lnSpc>
              <a:buNone/>
            </a:pPr>
            <a:r>
              <a:rPr lang="nl-BE" dirty="0">
                <a:solidFill>
                  <a:schemeClr val="accent1">
                    <a:lumMod val="75000"/>
                  </a:schemeClr>
                </a:solidFill>
              </a:rPr>
              <a:t>public</a:t>
            </a:r>
            <a:r>
              <a:rPr lang="nl-BE" dirty="0"/>
              <a:t> </a:t>
            </a:r>
            <a:r>
              <a:rPr lang="nl-BE" dirty="0" err="1">
                <a:solidFill>
                  <a:schemeClr val="accent1">
                    <a:lumMod val="75000"/>
                  </a:schemeClr>
                </a:solidFill>
              </a:rPr>
              <a:t>void</a:t>
            </a:r>
            <a:r>
              <a:rPr lang="nl-BE" dirty="0"/>
              <a:t> </a:t>
            </a:r>
            <a:r>
              <a:rPr lang="nl-BE" dirty="0" err="1"/>
              <a:t>DrinkTest</a:t>
            </a:r>
            <a:r>
              <a:rPr lang="nl-BE" dirty="0"/>
              <a:t>(</a:t>
            </a:r>
            <a:r>
              <a:rPr lang="nl-BE" dirty="0">
                <a:solidFill>
                  <a:schemeClr val="accent1">
                    <a:lumMod val="75000"/>
                  </a:schemeClr>
                </a:solidFill>
              </a:rPr>
              <a:t>int</a:t>
            </a:r>
            <a:r>
              <a:rPr lang="nl-BE" dirty="0"/>
              <a:t> </a:t>
            </a:r>
            <a:r>
              <a:rPr lang="nl-BE" dirty="0" err="1"/>
              <a:t>n,</a:t>
            </a:r>
            <a:r>
              <a:rPr lang="nl-BE" dirty="0" err="1">
                <a:solidFill>
                  <a:schemeClr val="accent1">
                    <a:lumMod val="75000"/>
                  </a:schemeClr>
                </a:solidFill>
              </a:rPr>
              <a:t>string</a:t>
            </a:r>
            <a:r>
              <a:rPr lang="nl-BE" dirty="0"/>
              <a:t> </a:t>
            </a:r>
            <a:r>
              <a:rPr lang="nl-BE" dirty="0" err="1"/>
              <a:t>result</a:t>
            </a:r>
            <a:r>
              <a:rPr lang="nl-BE" dirty="0"/>
              <a:t>){</a:t>
            </a:r>
          </a:p>
          <a:p>
            <a:pPr marL="914400" lvl="2" indent="0">
              <a:lnSpc>
                <a:spcPct val="100000"/>
              </a:lnSpc>
              <a:buNone/>
            </a:pPr>
            <a:endParaRPr lang="nl-BE" dirty="0"/>
          </a:p>
          <a:p>
            <a:pPr>
              <a:lnSpc>
                <a:spcPct val="100000"/>
              </a:lnSpc>
            </a:pPr>
            <a:r>
              <a:rPr lang="nl-BE" dirty="0"/>
              <a:t>We kunnen de externe class ook gebruiken om data te halen van externe sources</a:t>
            </a:r>
          </a:p>
          <a:p>
            <a:pPr lvl="1">
              <a:lnSpc>
                <a:spcPct val="100000"/>
              </a:lnSpc>
            </a:pPr>
            <a:r>
              <a:rPr lang="nl-BE" dirty="0"/>
              <a:t>Zo kunnen we data uit json, </a:t>
            </a:r>
            <a:r>
              <a:rPr lang="nl-BE" dirty="0" err="1"/>
              <a:t>xml</a:t>
            </a:r>
            <a:r>
              <a:rPr lang="nl-BE" dirty="0"/>
              <a:t> of </a:t>
            </a:r>
            <a:r>
              <a:rPr lang="nl-BE" dirty="0" err="1"/>
              <a:t>csv</a:t>
            </a:r>
            <a:r>
              <a:rPr lang="nl-BE" dirty="0"/>
              <a:t> bestanden halen.</a:t>
            </a:r>
          </a:p>
          <a:p>
            <a:pPr lvl="1">
              <a:lnSpc>
                <a:spcPct val="100000"/>
              </a:lnSpc>
            </a:pPr>
            <a:r>
              <a:rPr lang="nl-BE" dirty="0"/>
              <a:t>We kunnen ook random data genereren </a:t>
            </a:r>
          </a:p>
        </p:txBody>
      </p:sp>
    </p:spTree>
    <p:extLst>
      <p:ext uri="{BB962C8B-B14F-4D97-AF65-F5344CB8AC3E}">
        <p14:creationId xmlns:p14="http://schemas.microsoft.com/office/powerpoint/2010/main" val="3127442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570969D-30F4-1734-763E-A2481E89EA30}"/>
            </a:ext>
          </a:extLst>
        </p:cNvPr>
        <p:cNvGrpSpPr/>
        <p:nvPr/>
      </p:nvGrpSpPr>
      <p:grpSpPr>
        <a:xfrm>
          <a:off x="0" y="0"/>
          <a:ext cx="0" cy="0"/>
          <a:chOff x="0" y="0"/>
          <a:chExt cx="0" cy="0"/>
        </a:xfrm>
      </p:grpSpPr>
      <p:sp>
        <p:nvSpPr>
          <p:cNvPr id="85" name="Rectangle 84">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024563C-9356-9FAA-719F-02280F11B861}"/>
              </a:ext>
            </a:extLst>
          </p:cNvPr>
          <p:cNvPicPr>
            <a:picLocks noChangeAspect="1"/>
          </p:cNvPicPr>
          <p:nvPr/>
        </p:nvPicPr>
        <p:blipFill>
          <a:blip r:embed="rId2">
            <a:alphaModFix amt="50000"/>
            <a:extLst>
              <a:ext uri="{28A0092B-C50C-407E-A947-70E740481C1C}">
                <a14:useLocalDpi xmlns:a14="http://schemas.microsoft.com/office/drawing/2010/main" val="0"/>
              </a:ext>
            </a:extLst>
          </a:blip>
          <a:srcRect t="20206" r="-1" b="23388"/>
          <a:stretch/>
        </p:blipFill>
        <p:spPr>
          <a:xfrm>
            <a:off x="20" y="10"/>
            <a:ext cx="12188930" cy="6857990"/>
          </a:xfrm>
          <a:prstGeom prst="rect">
            <a:avLst/>
          </a:prstGeom>
        </p:spPr>
      </p:pic>
      <p:sp>
        <p:nvSpPr>
          <p:cNvPr id="2" name="Title 1">
            <a:extLst>
              <a:ext uri="{FF2B5EF4-FFF2-40B4-BE49-F238E27FC236}">
                <a16:creationId xmlns:a16="http://schemas.microsoft.com/office/drawing/2014/main" id="{02159D96-73BB-5949-6B2A-7FCDE3575ED9}"/>
              </a:ext>
            </a:extLst>
          </p:cNvPr>
          <p:cNvSpPr>
            <a:spLocks noGrp="1"/>
          </p:cNvSpPr>
          <p:nvPr>
            <p:ph type="ctrTitle"/>
          </p:nvPr>
        </p:nvSpPr>
        <p:spPr>
          <a:xfrm>
            <a:off x="1524000" y="1122363"/>
            <a:ext cx="9144000" cy="3063240"/>
          </a:xfrm>
        </p:spPr>
        <p:txBody>
          <a:bodyPr>
            <a:normAutofit/>
          </a:bodyPr>
          <a:lstStyle/>
          <a:p>
            <a:r>
              <a:rPr lang="nl-BE" sz="6600">
                <a:solidFill>
                  <a:schemeClr val="bg1"/>
                </a:solidFill>
              </a:rPr>
              <a:t>Automated Testing</a:t>
            </a:r>
          </a:p>
        </p:txBody>
      </p:sp>
      <p:sp>
        <p:nvSpPr>
          <p:cNvPr id="3" name="Subtitle 2">
            <a:extLst>
              <a:ext uri="{FF2B5EF4-FFF2-40B4-BE49-F238E27FC236}">
                <a16:creationId xmlns:a16="http://schemas.microsoft.com/office/drawing/2014/main" id="{89B30CD7-BB3B-0C10-6FED-0ED92F4DAC2D}"/>
              </a:ext>
            </a:extLst>
          </p:cNvPr>
          <p:cNvSpPr>
            <a:spLocks noGrp="1"/>
          </p:cNvSpPr>
          <p:nvPr>
            <p:ph type="subTitle" idx="1"/>
          </p:nvPr>
        </p:nvSpPr>
        <p:spPr>
          <a:xfrm>
            <a:off x="1527048" y="4599432"/>
            <a:ext cx="9144000" cy="1536192"/>
          </a:xfrm>
        </p:spPr>
        <p:txBody>
          <a:bodyPr>
            <a:normAutofit/>
          </a:bodyPr>
          <a:lstStyle/>
          <a:p>
            <a:r>
              <a:rPr lang="nl-BE" b="1">
                <a:solidFill>
                  <a:schemeClr val="bg1"/>
                </a:solidFill>
              </a:rPr>
              <a:t>Selenium or Playwright</a:t>
            </a:r>
          </a:p>
        </p:txBody>
      </p:sp>
      <p:sp>
        <p:nvSpPr>
          <p:cNvPr id="87"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294444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3A77D64-0BD6-EE21-C3B5-8FC4D985B0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E1B7E7-735F-B619-3010-50091B45876F}"/>
              </a:ext>
            </a:extLst>
          </p:cNvPr>
          <p:cNvSpPr>
            <a:spLocks noGrp="1"/>
          </p:cNvSpPr>
          <p:nvPr>
            <p:ph type="title"/>
          </p:nvPr>
        </p:nvSpPr>
        <p:spPr>
          <a:xfrm>
            <a:off x="204036" y="131903"/>
            <a:ext cx="11892714" cy="740387"/>
          </a:xfrm>
        </p:spPr>
        <p:txBody>
          <a:bodyPr>
            <a:normAutofit/>
          </a:bodyPr>
          <a:lstStyle/>
          <a:p>
            <a:endParaRPr lang="nl-BE" dirty="0"/>
          </a:p>
        </p:txBody>
      </p:sp>
      <p:sp>
        <p:nvSpPr>
          <p:cNvPr id="3" name="Content Placeholder 2">
            <a:extLst>
              <a:ext uri="{FF2B5EF4-FFF2-40B4-BE49-F238E27FC236}">
                <a16:creationId xmlns:a16="http://schemas.microsoft.com/office/drawing/2014/main" id="{318D535C-818E-EDB5-68D2-DAE07A699F1B}"/>
              </a:ext>
            </a:extLst>
          </p:cNvPr>
          <p:cNvSpPr>
            <a:spLocks noGrp="1"/>
          </p:cNvSpPr>
          <p:nvPr>
            <p:ph idx="1"/>
          </p:nvPr>
        </p:nvSpPr>
        <p:spPr>
          <a:xfrm>
            <a:off x="204036" y="968542"/>
            <a:ext cx="11892714" cy="5690937"/>
          </a:xfrm>
        </p:spPr>
        <p:txBody>
          <a:bodyPr/>
          <a:lstStyle/>
          <a:p>
            <a:endParaRPr lang="en-US" dirty="0"/>
          </a:p>
        </p:txBody>
      </p:sp>
    </p:spTree>
    <p:extLst>
      <p:ext uri="{BB962C8B-B14F-4D97-AF65-F5344CB8AC3E}">
        <p14:creationId xmlns:p14="http://schemas.microsoft.com/office/powerpoint/2010/main" val="609406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E6D7769-3D20-8A04-4569-ED2EF25951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5AEC0A-5B6F-5381-918E-988CB68A7871}"/>
              </a:ext>
            </a:extLst>
          </p:cNvPr>
          <p:cNvSpPr>
            <a:spLocks noGrp="1"/>
          </p:cNvSpPr>
          <p:nvPr>
            <p:ph type="title"/>
          </p:nvPr>
        </p:nvSpPr>
        <p:spPr>
          <a:xfrm>
            <a:off x="204036" y="131903"/>
            <a:ext cx="11892714" cy="740387"/>
          </a:xfrm>
        </p:spPr>
        <p:txBody>
          <a:bodyPr>
            <a:normAutofit/>
          </a:bodyPr>
          <a:lstStyle/>
          <a:p>
            <a:r>
              <a:rPr lang="nl-BE" dirty="0"/>
              <a:t>Overzicht van mogelijke testomgevingen</a:t>
            </a:r>
          </a:p>
        </p:txBody>
      </p:sp>
      <p:sp>
        <p:nvSpPr>
          <p:cNvPr id="3" name="Content Placeholder 2">
            <a:extLst>
              <a:ext uri="{FF2B5EF4-FFF2-40B4-BE49-F238E27FC236}">
                <a16:creationId xmlns:a16="http://schemas.microsoft.com/office/drawing/2014/main" id="{0E577178-0D29-AC3D-47F4-6A162AE878A7}"/>
              </a:ext>
            </a:extLst>
          </p:cNvPr>
          <p:cNvSpPr>
            <a:spLocks noGrp="1"/>
          </p:cNvSpPr>
          <p:nvPr>
            <p:ph idx="1"/>
          </p:nvPr>
        </p:nvSpPr>
        <p:spPr>
          <a:xfrm>
            <a:off x="595562" y="1269332"/>
            <a:ext cx="11501187" cy="5390147"/>
          </a:xfrm>
        </p:spPr>
        <p:txBody>
          <a:bodyPr/>
          <a:lstStyle/>
          <a:p>
            <a:r>
              <a:rPr lang="nl-BE" dirty="0"/>
              <a:t>Ontwikkelomgeving (Development):</a:t>
            </a:r>
          </a:p>
          <a:p>
            <a:pPr lvl="1"/>
            <a:r>
              <a:rPr lang="nl-BE" dirty="0"/>
              <a:t>Testtype: Unit Testing.</a:t>
            </a:r>
          </a:p>
          <a:p>
            <a:r>
              <a:rPr lang="nl-BE" dirty="0"/>
              <a:t>Testomgeving (</a:t>
            </a:r>
            <a:r>
              <a:rPr lang="nl-BE" dirty="0" err="1"/>
              <a:t>Testing</a:t>
            </a:r>
            <a:r>
              <a:rPr lang="nl-BE" dirty="0"/>
              <a:t>):</a:t>
            </a:r>
          </a:p>
          <a:p>
            <a:pPr lvl="1"/>
            <a:r>
              <a:rPr lang="nl-BE" dirty="0"/>
              <a:t>Testtypes: Integration, System, </a:t>
            </a:r>
            <a:r>
              <a:rPr lang="nl-BE" dirty="0" err="1"/>
              <a:t>Regression</a:t>
            </a:r>
            <a:r>
              <a:rPr lang="nl-BE" dirty="0"/>
              <a:t> Testing.</a:t>
            </a:r>
          </a:p>
          <a:p>
            <a:r>
              <a:rPr lang="nl-BE" dirty="0" err="1"/>
              <a:t>Stagingomgeving</a:t>
            </a:r>
            <a:r>
              <a:rPr lang="nl-BE" dirty="0"/>
              <a:t> (</a:t>
            </a:r>
            <a:r>
              <a:rPr lang="nl-BE" dirty="0" err="1"/>
              <a:t>Staging</a:t>
            </a:r>
            <a:r>
              <a:rPr lang="nl-BE" dirty="0"/>
              <a:t>):</a:t>
            </a:r>
          </a:p>
          <a:p>
            <a:pPr lvl="1"/>
            <a:r>
              <a:rPr lang="nl-BE" dirty="0"/>
              <a:t>Testtypes: End-</a:t>
            </a:r>
            <a:r>
              <a:rPr lang="nl-BE" dirty="0" err="1"/>
              <a:t>to</a:t>
            </a:r>
            <a:r>
              <a:rPr lang="nl-BE" dirty="0"/>
              <a:t>-End </a:t>
            </a:r>
            <a:r>
              <a:rPr lang="nl-BE" dirty="0" err="1"/>
              <a:t>Testing</a:t>
            </a:r>
            <a:r>
              <a:rPr lang="nl-BE" dirty="0"/>
              <a:t>, Performance Testing.</a:t>
            </a:r>
          </a:p>
          <a:p>
            <a:r>
              <a:rPr lang="nl-BE" dirty="0"/>
              <a:t>Acceptatieomgeving (UAT):</a:t>
            </a:r>
          </a:p>
          <a:p>
            <a:pPr lvl="1"/>
            <a:r>
              <a:rPr lang="nl-BE" dirty="0"/>
              <a:t>Testtype: User </a:t>
            </a:r>
            <a:r>
              <a:rPr lang="nl-BE" dirty="0" err="1"/>
              <a:t>Acceptance</a:t>
            </a:r>
            <a:r>
              <a:rPr lang="nl-BE" dirty="0"/>
              <a:t> Testing.</a:t>
            </a:r>
          </a:p>
          <a:p>
            <a:r>
              <a:rPr lang="nl-BE" dirty="0"/>
              <a:t>Productieomgeving (</a:t>
            </a:r>
            <a:r>
              <a:rPr lang="nl-BE" dirty="0" err="1"/>
              <a:t>Production</a:t>
            </a:r>
            <a:r>
              <a:rPr lang="nl-BE" dirty="0"/>
              <a:t>):</a:t>
            </a:r>
          </a:p>
        </p:txBody>
      </p:sp>
    </p:spTree>
    <p:extLst>
      <p:ext uri="{BB962C8B-B14F-4D97-AF65-F5344CB8AC3E}">
        <p14:creationId xmlns:p14="http://schemas.microsoft.com/office/powerpoint/2010/main" val="908457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27116C-07D4-E4C6-CA4E-CD7690276F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700767B-FBA4-5E2D-43B5-AB1B583891BD}"/>
              </a:ext>
            </a:extLst>
          </p:cNvPr>
          <p:cNvSpPr>
            <a:spLocks noGrp="1"/>
          </p:cNvSpPr>
          <p:nvPr>
            <p:ph type="title"/>
          </p:nvPr>
        </p:nvSpPr>
        <p:spPr>
          <a:xfrm>
            <a:off x="204036" y="0"/>
            <a:ext cx="11892714" cy="740387"/>
          </a:xfrm>
        </p:spPr>
        <p:txBody>
          <a:bodyPr>
            <a:normAutofit/>
          </a:bodyPr>
          <a:lstStyle/>
          <a:p>
            <a:r>
              <a:rPr lang="nl-BE" dirty="0"/>
              <a:t>Soorten testen: Integration testen</a:t>
            </a:r>
          </a:p>
        </p:txBody>
      </p:sp>
      <p:sp>
        <p:nvSpPr>
          <p:cNvPr id="3" name="Content Placeholder 2">
            <a:extLst>
              <a:ext uri="{FF2B5EF4-FFF2-40B4-BE49-F238E27FC236}">
                <a16:creationId xmlns:a16="http://schemas.microsoft.com/office/drawing/2014/main" id="{1D867C1E-43E0-EDD7-AC6D-E21217BF2AEC}"/>
              </a:ext>
            </a:extLst>
          </p:cNvPr>
          <p:cNvSpPr>
            <a:spLocks noGrp="1"/>
          </p:cNvSpPr>
          <p:nvPr>
            <p:ph idx="1"/>
          </p:nvPr>
        </p:nvSpPr>
        <p:spPr>
          <a:xfrm>
            <a:off x="204036" y="860259"/>
            <a:ext cx="11892714" cy="5757110"/>
          </a:xfrm>
        </p:spPr>
        <p:txBody>
          <a:bodyPr/>
          <a:lstStyle/>
          <a:p>
            <a:r>
              <a:rPr lang="nl-BE" dirty="0"/>
              <a:t>Wat zijn integratie testen?</a:t>
            </a:r>
          </a:p>
          <a:p>
            <a:pPr lvl="1"/>
            <a:r>
              <a:rPr lang="nl-BE" dirty="0"/>
              <a:t>Met integratie testen wordt de samenwerking tussen de verschillende software modules getest.</a:t>
            </a:r>
          </a:p>
          <a:p>
            <a:pPr lvl="1"/>
            <a:r>
              <a:rPr lang="nl-BE" dirty="0"/>
              <a:t>Dit is belangrijk omdat veel fouten ontstaan in de interacties tussen verschillende modules in onze applicatie.</a:t>
            </a:r>
          </a:p>
          <a:p>
            <a:pPr lvl="1"/>
            <a:r>
              <a:rPr lang="nl-BE" dirty="0"/>
              <a:t>Integratietesten zijn er op gericht om afhankelijkheden tussen modules te testen.</a:t>
            </a:r>
          </a:p>
          <a:p>
            <a:r>
              <a:rPr lang="nl-BE" dirty="0"/>
              <a:t>Wat gaan we testen?</a:t>
            </a:r>
          </a:p>
          <a:p>
            <a:pPr lvl="1"/>
            <a:r>
              <a:rPr lang="nl-BE" dirty="0"/>
              <a:t>Een correcte data uitwisseling en communicatie tussen de verschillende modules.</a:t>
            </a:r>
          </a:p>
          <a:p>
            <a:pPr lvl="2"/>
            <a:r>
              <a:rPr lang="nl-BE" dirty="0"/>
              <a:t>API</a:t>
            </a:r>
          </a:p>
          <a:p>
            <a:pPr lvl="2"/>
            <a:r>
              <a:rPr lang="nl-BE" dirty="0"/>
              <a:t>Database</a:t>
            </a:r>
          </a:p>
          <a:p>
            <a:pPr lvl="2"/>
            <a:r>
              <a:rPr lang="nl-BE" dirty="0"/>
              <a:t>Service bus</a:t>
            </a:r>
          </a:p>
          <a:p>
            <a:pPr lvl="2"/>
            <a:r>
              <a:rPr lang="nl-BE" dirty="0"/>
              <a:t>…</a:t>
            </a:r>
          </a:p>
          <a:p>
            <a:r>
              <a:rPr lang="nl-BE" dirty="0"/>
              <a:t>Voorbeeld:</a:t>
            </a:r>
          </a:p>
          <a:p>
            <a:pPr lvl="1"/>
            <a:r>
              <a:rPr lang="nl-BE" dirty="0"/>
              <a:t>We roepen een API aan om bepaalde personen gegevens aan te passen. </a:t>
            </a:r>
          </a:p>
          <a:p>
            <a:pPr lvl="2"/>
            <a:r>
              <a:rPr lang="nl-BE" dirty="0"/>
              <a:t>In de integratie test gaan we na of de aanroep goed verloopt en de correcte data is opgeslagen in de tabellen.</a:t>
            </a:r>
          </a:p>
          <a:p>
            <a:pPr lvl="1"/>
            <a:r>
              <a:rPr lang="nl-BE" dirty="0"/>
              <a:t>We kunnen deze testen ook laten uitvoeren door automatische testen, we gebruiken hiervoor een pakket zoals </a:t>
            </a:r>
            <a:r>
              <a:rPr lang="nl-BE" dirty="0" err="1"/>
              <a:t>Playwright</a:t>
            </a:r>
            <a:r>
              <a:rPr lang="nl-BE" dirty="0"/>
              <a:t> </a:t>
            </a:r>
          </a:p>
          <a:p>
            <a:pPr lvl="2"/>
            <a:endParaRPr lang="nl-BE" dirty="0"/>
          </a:p>
        </p:txBody>
      </p:sp>
    </p:spTree>
    <p:extLst>
      <p:ext uri="{BB962C8B-B14F-4D97-AF65-F5344CB8AC3E}">
        <p14:creationId xmlns:p14="http://schemas.microsoft.com/office/powerpoint/2010/main" val="3004508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C777C1C-4DB2-859E-8AE3-DB17267FF5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17CBC1-CDC6-13E8-2F06-32A93A048DAA}"/>
              </a:ext>
            </a:extLst>
          </p:cNvPr>
          <p:cNvSpPr>
            <a:spLocks noGrp="1"/>
          </p:cNvSpPr>
          <p:nvPr>
            <p:ph type="title"/>
          </p:nvPr>
        </p:nvSpPr>
        <p:spPr>
          <a:xfrm>
            <a:off x="204036" y="131903"/>
            <a:ext cx="11892714" cy="740387"/>
          </a:xfrm>
        </p:spPr>
        <p:txBody>
          <a:bodyPr>
            <a:normAutofit/>
          </a:bodyPr>
          <a:lstStyle/>
          <a:p>
            <a:r>
              <a:rPr lang="nl-BE" dirty="0"/>
              <a:t>Soorten testen: </a:t>
            </a:r>
            <a:r>
              <a:rPr lang="nl-BE" dirty="0" err="1"/>
              <a:t>Regression</a:t>
            </a:r>
            <a:r>
              <a:rPr lang="nl-BE" dirty="0"/>
              <a:t> </a:t>
            </a:r>
            <a:r>
              <a:rPr lang="nl-BE" dirty="0" err="1"/>
              <a:t>Testing</a:t>
            </a:r>
            <a:endParaRPr lang="nl-BE" dirty="0"/>
          </a:p>
        </p:txBody>
      </p:sp>
      <p:sp>
        <p:nvSpPr>
          <p:cNvPr id="3" name="Content Placeholder 2">
            <a:extLst>
              <a:ext uri="{FF2B5EF4-FFF2-40B4-BE49-F238E27FC236}">
                <a16:creationId xmlns:a16="http://schemas.microsoft.com/office/drawing/2014/main" id="{CEE5A90F-75DE-6F65-F51F-923E897AF9BE}"/>
              </a:ext>
            </a:extLst>
          </p:cNvPr>
          <p:cNvSpPr>
            <a:spLocks noGrp="1"/>
          </p:cNvSpPr>
          <p:nvPr>
            <p:ph idx="1"/>
          </p:nvPr>
        </p:nvSpPr>
        <p:spPr>
          <a:xfrm>
            <a:off x="204036" y="968542"/>
            <a:ext cx="11892714" cy="5690937"/>
          </a:xfrm>
        </p:spPr>
        <p:txBody>
          <a:bodyPr/>
          <a:lstStyle/>
          <a:p>
            <a:r>
              <a:rPr lang="nl-NL" dirty="0" err="1"/>
              <a:t>Regression</a:t>
            </a:r>
            <a:r>
              <a:rPr lang="nl-NL" dirty="0"/>
              <a:t> </a:t>
            </a:r>
            <a:r>
              <a:rPr lang="nl-NL" dirty="0" err="1"/>
              <a:t>Testing</a:t>
            </a:r>
            <a:r>
              <a:rPr lang="nl-NL" dirty="0"/>
              <a:t> verifieert dat bestaande functionaliteit werkt na wijzigingen.</a:t>
            </a:r>
          </a:p>
          <a:p>
            <a:pPr lvl="1"/>
            <a:r>
              <a:rPr lang="nl-NL" dirty="0"/>
              <a:t>Hiermee voorkomen we dat </a:t>
            </a:r>
            <a:r>
              <a:rPr lang="nl-NL" dirty="0" err="1"/>
              <a:t>bugfixes</a:t>
            </a:r>
            <a:r>
              <a:rPr lang="nl-NL" dirty="0"/>
              <a:t> of nieuwe functies bestaande code breken.</a:t>
            </a:r>
          </a:p>
          <a:p>
            <a:pPr lvl="1"/>
            <a:endParaRPr lang="nl-NL" dirty="0"/>
          </a:p>
          <a:p>
            <a:r>
              <a:rPr lang="nl-NL" dirty="0"/>
              <a:t>Meestal zijn regressie testen geautomatiseerd.</a:t>
            </a:r>
            <a:endParaRPr lang="en-US" dirty="0"/>
          </a:p>
          <a:p>
            <a:pPr lvl="1"/>
            <a:r>
              <a:rPr lang="nl-BE" dirty="0"/>
              <a:t>Deze geautomatiseerde testen worden uitgevoerd tijdens integratie in source control tijdens een pull </a:t>
            </a:r>
            <a:r>
              <a:rPr lang="nl-BE" dirty="0" err="1"/>
              <a:t>request</a:t>
            </a:r>
            <a:r>
              <a:rPr lang="nl-BE" dirty="0"/>
              <a:t> en/of tijdens de CI/CD pipeline</a:t>
            </a:r>
          </a:p>
        </p:txBody>
      </p:sp>
    </p:spTree>
    <p:extLst>
      <p:ext uri="{BB962C8B-B14F-4D97-AF65-F5344CB8AC3E}">
        <p14:creationId xmlns:p14="http://schemas.microsoft.com/office/powerpoint/2010/main" val="4178060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BA6D690F-1ACA-0AF6-546A-287904123F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29E4A2-6F8C-8BCC-BF22-CB5445A83F40}"/>
              </a:ext>
            </a:extLst>
          </p:cNvPr>
          <p:cNvSpPr>
            <a:spLocks noGrp="1"/>
          </p:cNvSpPr>
          <p:nvPr>
            <p:ph type="title"/>
          </p:nvPr>
        </p:nvSpPr>
        <p:spPr>
          <a:xfrm>
            <a:off x="204036" y="131903"/>
            <a:ext cx="11892714" cy="740387"/>
          </a:xfrm>
        </p:spPr>
        <p:txBody>
          <a:bodyPr>
            <a:normAutofit/>
          </a:bodyPr>
          <a:lstStyle/>
          <a:p>
            <a:r>
              <a:rPr lang="nl-BE" dirty="0"/>
              <a:t>Soorten testen: End-</a:t>
            </a:r>
            <a:r>
              <a:rPr lang="nl-BE" dirty="0" err="1"/>
              <a:t>to</a:t>
            </a:r>
            <a:r>
              <a:rPr lang="nl-BE" dirty="0"/>
              <a:t>-End </a:t>
            </a:r>
            <a:r>
              <a:rPr lang="nl-BE" dirty="0" err="1"/>
              <a:t>Testing</a:t>
            </a:r>
            <a:endParaRPr lang="nl-BE" dirty="0"/>
          </a:p>
        </p:txBody>
      </p:sp>
      <p:sp>
        <p:nvSpPr>
          <p:cNvPr id="3" name="Content Placeholder 2">
            <a:extLst>
              <a:ext uri="{FF2B5EF4-FFF2-40B4-BE49-F238E27FC236}">
                <a16:creationId xmlns:a16="http://schemas.microsoft.com/office/drawing/2014/main" id="{060161E4-05BF-2325-AB8B-55229F2888DB}"/>
              </a:ext>
            </a:extLst>
          </p:cNvPr>
          <p:cNvSpPr>
            <a:spLocks noGrp="1"/>
          </p:cNvSpPr>
          <p:nvPr>
            <p:ph idx="1"/>
          </p:nvPr>
        </p:nvSpPr>
        <p:spPr>
          <a:xfrm>
            <a:off x="204036" y="968542"/>
            <a:ext cx="11892714" cy="5690937"/>
          </a:xfrm>
        </p:spPr>
        <p:txBody>
          <a:bodyPr/>
          <a:lstStyle/>
          <a:p>
            <a:r>
              <a:rPr lang="nl-NL" dirty="0"/>
              <a:t>End-</a:t>
            </a:r>
            <a:r>
              <a:rPr lang="nl-NL" dirty="0" err="1"/>
              <a:t>to</a:t>
            </a:r>
            <a:r>
              <a:rPr lang="nl-NL" dirty="0"/>
              <a:t>-End (E2E) </a:t>
            </a:r>
            <a:r>
              <a:rPr lang="nl-NL" dirty="0" err="1"/>
              <a:t>Testing</a:t>
            </a:r>
            <a:r>
              <a:rPr lang="nl-NL" dirty="0"/>
              <a:t> heeft als doel om de volledige gebruikers workflow te verifiëren van begin tot eind.</a:t>
            </a:r>
          </a:p>
          <a:p>
            <a:r>
              <a:rPr lang="nl-NL" dirty="0"/>
              <a:t>We simuleren hier echte gebruiksscenario’s. </a:t>
            </a:r>
          </a:p>
          <a:p>
            <a:pPr lvl="1"/>
            <a:r>
              <a:rPr lang="nl-NL" dirty="0"/>
              <a:t>Dit verzekert dat alle systeemcomponenten samenwerken.</a:t>
            </a:r>
          </a:p>
          <a:p>
            <a:r>
              <a:rPr lang="nl-NL" dirty="0"/>
              <a:t>We testen meerdere systemen en alle modules die samenwerken om deze workflow tot stand te brengen. </a:t>
            </a:r>
          </a:p>
          <a:p>
            <a:r>
              <a:rPr lang="nl-NL" dirty="0"/>
              <a:t>Deze testen worden uitgevoerd in de </a:t>
            </a:r>
            <a:r>
              <a:rPr lang="nl-NL" dirty="0" err="1"/>
              <a:t>staging</a:t>
            </a:r>
            <a:r>
              <a:rPr lang="nl-NL" dirty="0"/>
              <a:t> omgeving.</a:t>
            </a:r>
          </a:p>
          <a:p>
            <a:r>
              <a:rPr lang="nl-NL" dirty="0"/>
              <a:t>Het is gebruikelijk om op voorhand een test plan op te maken voor deze tests:</a:t>
            </a:r>
          </a:p>
          <a:p>
            <a:pPr lvl="1"/>
            <a:r>
              <a:rPr lang="nl-NL" dirty="0"/>
              <a:t>Manueel</a:t>
            </a:r>
          </a:p>
          <a:p>
            <a:pPr lvl="2"/>
            <a:r>
              <a:rPr lang="nl-NL" dirty="0"/>
              <a:t>Alle stappen die we moeten uitvoeren om deze tests uit te voeren worden dan manueel beschreven.</a:t>
            </a:r>
          </a:p>
          <a:p>
            <a:pPr lvl="1"/>
            <a:r>
              <a:rPr lang="nl-NL" dirty="0"/>
              <a:t>Deze testen kunnen geautomatiseerd worden. </a:t>
            </a:r>
          </a:p>
          <a:p>
            <a:pPr lvl="2"/>
            <a:r>
              <a:rPr lang="nl-NL" dirty="0"/>
              <a:t>De manuele testen van de test plannen kunnen dan uitgeschreven worden in code, zodat deze steeds kunnen uitgevoerd worden in een CI/CD pipeline.</a:t>
            </a:r>
          </a:p>
          <a:p>
            <a:pPr lvl="2"/>
            <a:r>
              <a:rPr lang="nl-NL" dirty="0"/>
              <a:t>We kunnen hiervoor pakketten gebruiken zoals </a:t>
            </a:r>
            <a:r>
              <a:rPr lang="nl-NL" dirty="0" err="1"/>
              <a:t>Playwright</a:t>
            </a:r>
            <a:r>
              <a:rPr lang="nl-NL" dirty="0"/>
              <a:t> of Selenium.</a:t>
            </a:r>
          </a:p>
        </p:txBody>
      </p:sp>
    </p:spTree>
    <p:extLst>
      <p:ext uri="{BB962C8B-B14F-4D97-AF65-F5344CB8AC3E}">
        <p14:creationId xmlns:p14="http://schemas.microsoft.com/office/powerpoint/2010/main" val="581618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7CA3F92-955A-AFF4-2320-6AE6832E7E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76EDF3-84C4-E8B4-C520-02B59793E3F8}"/>
              </a:ext>
            </a:extLst>
          </p:cNvPr>
          <p:cNvSpPr>
            <a:spLocks noGrp="1"/>
          </p:cNvSpPr>
          <p:nvPr>
            <p:ph type="title"/>
          </p:nvPr>
        </p:nvSpPr>
        <p:spPr>
          <a:xfrm>
            <a:off x="204036" y="131903"/>
            <a:ext cx="11892714" cy="740387"/>
          </a:xfrm>
        </p:spPr>
        <p:txBody>
          <a:bodyPr>
            <a:normAutofit/>
          </a:bodyPr>
          <a:lstStyle/>
          <a:p>
            <a:r>
              <a:rPr lang="nl-BE" dirty="0"/>
              <a:t>Soorten testen: User </a:t>
            </a:r>
            <a:r>
              <a:rPr lang="nl-BE" dirty="0" err="1"/>
              <a:t>Acceptance</a:t>
            </a:r>
            <a:r>
              <a:rPr lang="nl-BE" dirty="0"/>
              <a:t> </a:t>
            </a:r>
            <a:r>
              <a:rPr lang="nl-BE" dirty="0" err="1"/>
              <a:t>Testing</a:t>
            </a:r>
            <a:r>
              <a:rPr lang="nl-BE" dirty="0"/>
              <a:t> (UAT)</a:t>
            </a:r>
          </a:p>
        </p:txBody>
      </p:sp>
      <p:sp>
        <p:nvSpPr>
          <p:cNvPr id="3" name="Content Placeholder 2">
            <a:extLst>
              <a:ext uri="{FF2B5EF4-FFF2-40B4-BE49-F238E27FC236}">
                <a16:creationId xmlns:a16="http://schemas.microsoft.com/office/drawing/2014/main" id="{8759D741-18B6-C580-A91E-63AB2F75B7E6}"/>
              </a:ext>
            </a:extLst>
          </p:cNvPr>
          <p:cNvSpPr>
            <a:spLocks noGrp="1"/>
          </p:cNvSpPr>
          <p:nvPr>
            <p:ph idx="1"/>
          </p:nvPr>
        </p:nvSpPr>
        <p:spPr>
          <a:xfrm>
            <a:off x="204036" y="968542"/>
            <a:ext cx="11892714" cy="5690937"/>
          </a:xfrm>
        </p:spPr>
        <p:txBody>
          <a:bodyPr/>
          <a:lstStyle/>
          <a:p>
            <a:r>
              <a:rPr lang="nl-NL" dirty="0"/>
              <a:t>Wat zijn User </a:t>
            </a:r>
            <a:r>
              <a:rPr lang="nl-NL" dirty="0" err="1"/>
              <a:t>Acceptance</a:t>
            </a:r>
            <a:r>
              <a:rPr lang="nl-NL" dirty="0"/>
              <a:t> Testen:</a:t>
            </a:r>
          </a:p>
          <a:p>
            <a:pPr lvl="1"/>
            <a:r>
              <a:rPr lang="nl-NL" dirty="0"/>
              <a:t>UAT testen zijn een controle of de software voldoet aan de zakelijke eisen.</a:t>
            </a:r>
          </a:p>
          <a:p>
            <a:pPr lvl="1"/>
            <a:r>
              <a:rPr lang="nl-NL" dirty="0"/>
              <a:t>Ze worden meestal uitgevoerd door eindgebruikers of business stakeholders of op basis van hun ervaringen</a:t>
            </a:r>
          </a:p>
          <a:p>
            <a:pPr lvl="1"/>
            <a:r>
              <a:rPr lang="nl-NL" dirty="0"/>
              <a:t>De UAT testen zijn gebaseerd op reële scenario’s. </a:t>
            </a:r>
          </a:p>
          <a:p>
            <a:pPr lvl="1"/>
            <a:r>
              <a:rPr lang="nl-NL" dirty="0"/>
              <a:t>Deze testen worden uitgevoerd voordat het systeem in productie gaat.</a:t>
            </a:r>
          </a:p>
          <a:p>
            <a:pPr lvl="1"/>
            <a:endParaRPr lang="nl-NL" dirty="0"/>
          </a:p>
          <a:p>
            <a:r>
              <a:rPr lang="nl-NL" dirty="0"/>
              <a:t>Voorbeeld : </a:t>
            </a:r>
          </a:p>
          <a:p>
            <a:pPr lvl="1"/>
            <a:r>
              <a:rPr lang="nl-NL" dirty="0"/>
              <a:t>UAT voor een tijdregistratie systeem applicatie: </a:t>
            </a:r>
          </a:p>
          <a:p>
            <a:pPr lvl="2"/>
            <a:r>
              <a:rPr lang="nl-NL" dirty="0"/>
              <a:t>Manuele test: </a:t>
            </a:r>
          </a:p>
          <a:p>
            <a:pPr lvl="3"/>
            <a:r>
              <a:rPr lang="nl-NL" dirty="0"/>
              <a:t>Een werknemer registreert 8 uur werk en controleert de samenvatting.</a:t>
            </a:r>
          </a:p>
          <a:p>
            <a:pPr lvl="4"/>
            <a:r>
              <a:rPr lang="nl-NL" dirty="0"/>
              <a:t>Log in als gebruiker.</a:t>
            </a:r>
          </a:p>
          <a:p>
            <a:pPr lvl="4"/>
            <a:r>
              <a:rPr lang="nl-NL" dirty="0"/>
              <a:t>Voer werktijd in.</a:t>
            </a:r>
          </a:p>
          <a:p>
            <a:pPr lvl="4"/>
            <a:r>
              <a:rPr lang="nl-NL" dirty="0"/>
              <a:t>Controleer of het totaal correct wordt weergegeven.</a:t>
            </a:r>
          </a:p>
        </p:txBody>
      </p:sp>
    </p:spTree>
    <p:extLst>
      <p:ext uri="{BB962C8B-B14F-4D97-AF65-F5344CB8AC3E}">
        <p14:creationId xmlns:p14="http://schemas.microsoft.com/office/powerpoint/2010/main" val="1080032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1169F05-AE73-425E-91DC-6307D63E3EAC}"/>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27635" r="-1" b="-1"/>
          <a:stretch/>
        </p:blipFill>
        <p:spPr>
          <a:xfrm>
            <a:off x="20" y="10"/>
            <a:ext cx="12188930" cy="6857990"/>
          </a:xfrm>
          <a:prstGeom prst="rect">
            <a:avLst/>
          </a:prstGeom>
        </p:spPr>
      </p:pic>
      <p:sp>
        <p:nvSpPr>
          <p:cNvPr id="2" name="Title 1">
            <a:extLst>
              <a:ext uri="{FF2B5EF4-FFF2-40B4-BE49-F238E27FC236}">
                <a16:creationId xmlns:a16="http://schemas.microsoft.com/office/drawing/2014/main" id="{6BC7102C-2669-4028-8681-91F769FD22B8}"/>
              </a:ext>
            </a:extLst>
          </p:cNvPr>
          <p:cNvSpPr>
            <a:spLocks noGrp="1"/>
          </p:cNvSpPr>
          <p:nvPr>
            <p:ph type="ctrTitle"/>
          </p:nvPr>
        </p:nvSpPr>
        <p:spPr>
          <a:xfrm>
            <a:off x="1524000" y="1122363"/>
            <a:ext cx="9144000" cy="3063240"/>
          </a:xfrm>
        </p:spPr>
        <p:txBody>
          <a:bodyPr>
            <a:normAutofit/>
          </a:bodyPr>
          <a:lstStyle/>
          <a:p>
            <a:r>
              <a:rPr lang="nl-BE" sz="6600">
                <a:solidFill>
                  <a:schemeClr val="bg1"/>
                </a:solidFill>
              </a:rPr>
              <a:t>Unit testing</a:t>
            </a:r>
          </a:p>
        </p:txBody>
      </p:sp>
      <p:sp>
        <p:nvSpPr>
          <p:cNvPr id="3" name="Subtitle 2">
            <a:extLst>
              <a:ext uri="{FF2B5EF4-FFF2-40B4-BE49-F238E27FC236}">
                <a16:creationId xmlns:a16="http://schemas.microsoft.com/office/drawing/2014/main" id="{D59F3AE0-57DA-4D52-AE40-3287F6824262}"/>
              </a:ext>
            </a:extLst>
          </p:cNvPr>
          <p:cNvSpPr>
            <a:spLocks noGrp="1"/>
          </p:cNvSpPr>
          <p:nvPr>
            <p:ph type="subTitle" idx="1"/>
          </p:nvPr>
        </p:nvSpPr>
        <p:spPr>
          <a:xfrm>
            <a:off x="1527048" y="4599432"/>
            <a:ext cx="9144000" cy="1536192"/>
          </a:xfrm>
        </p:spPr>
        <p:txBody>
          <a:bodyPr>
            <a:normAutofit/>
          </a:bodyPr>
          <a:lstStyle/>
          <a:p>
            <a:r>
              <a:rPr lang="nl-BE" b="1">
                <a:solidFill>
                  <a:schemeClr val="bg1"/>
                </a:solidFill>
              </a:rPr>
              <a:t>Wat is Unit Testing?</a:t>
            </a:r>
          </a:p>
        </p:txBody>
      </p:sp>
      <p:sp>
        <p:nvSpPr>
          <p:cNvPr id="58"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670383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Lato bold"/>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2809</Words>
  <Application>Microsoft Office PowerPoint</Application>
  <PresentationFormat>Widescreen</PresentationFormat>
  <Paragraphs>268</Paragraphs>
  <Slides>36</Slides>
  <Notes>2</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36</vt:i4>
      </vt:variant>
    </vt:vector>
  </HeadingPairs>
  <TitlesOfParts>
    <vt:vector size="47" baseType="lpstr">
      <vt:lpstr>Aptos</vt:lpstr>
      <vt:lpstr>Arial</vt:lpstr>
      <vt:lpstr>Calibri</vt:lpstr>
      <vt:lpstr>Calibri Light</vt:lpstr>
      <vt:lpstr>Consolas</vt:lpstr>
      <vt:lpstr>Lato</vt:lpstr>
      <vt:lpstr>Lato bold</vt:lpstr>
      <vt:lpstr>Wingdings</vt:lpstr>
      <vt:lpstr>Wingdings 2</vt:lpstr>
      <vt:lpstr>Office Theme</vt:lpstr>
      <vt:lpstr>1_Office Theme</vt:lpstr>
      <vt:lpstr> Testing</vt:lpstr>
      <vt:lpstr>Test strategieën</vt:lpstr>
      <vt:lpstr>Wat is software testing?</vt:lpstr>
      <vt:lpstr>Overzicht van mogelijke testomgevingen</vt:lpstr>
      <vt:lpstr>Soorten testen: Integration testen</vt:lpstr>
      <vt:lpstr>Soorten testen: Regression Testing</vt:lpstr>
      <vt:lpstr>Soorten testen: End-to-End Testing</vt:lpstr>
      <vt:lpstr>Soorten testen: User Acceptance Testing (UAT)</vt:lpstr>
      <vt:lpstr>Unit testing</vt:lpstr>
      <vt:lpstr>Wat is Unit testing ?</vt:lpstr>
      <vt:lpstr>Belang van Unit tests</vt:lpstr>
      <vt:lpstr>Schrijven van ‘testbare’ code.</vt:lpstr>
      <vt:lpstr>Single Responsibility Principle </vt:lpstr>
      <vt:lpstr>Open – Close Principle</vt:lpstr>
      <vt:lpstr>Loose coupling</vt:lpstr>
      <vt:lpstr>Unit testing</vt:lpstr>
      <vt:lpstr>Unit test ontwerp</vt:lpstr>
      <vt:lpstr>Unit test ontwerp</vt:lpstr>
      <vt:lpstr>Unit Test frameworks</vt:lpstr>
      <vt:lpstr>Unit Testing</vt:lpstr>
      <vt:lpstr>xUnit framework</vt:lpstr>
      <vt:lpstr>xUnit framework</vt:lpstr>
      <vt:lpstr>xUnit framework: Resultaat</vt:lpstr>
      <vt:lpstr>Unit Testing</vt:lpstr>
      <vt:lpstr>Mocking</vt:lpstr>
      <vt:lpstr>Moq bibliotheek</vt:lpstr>
      <vt:lpstr>Gebruik van het Moq framework</vt:lpstr>
      <vt:lpstr>Configuratie van Moq functies</vt:lpstr>
      <vt:lpstr>Moq Configuratie: argument matching</vt:lpstr>
      <vt:lpstr>Configuratie van Moq properties</vt:lpstr>
      <vt:lpstr>Moq: Strict or Loose? </vt:lpstr>
      <vt:lpstr>Unit Testing</vt:lpstr>
      <vt:lpstr>xUnit framework: Data driven tests</vt:lpstr>
      <vt:lpstr>xUnit framework: Data driven tests</vt:lpstr>
      <vt:lpstr>Automated Testing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Programmeren in C# </dc:title>
  <dc:creator>Filip Geens</dc:creator>
  <cp:lastModifiedBy>Filip Geens</cp:lastModifiedBy>
  <cp:revision>1</cp:revision>
  <dcterms:created xsi:type="dcterms:W3CDTF">2021-01-11T22:10:26Z</dcterms:created>
  <dcterms:modified xsi:type="dcterms:W3CDTF">2024-12-02T19:48:03Z</dcterms:modified>
</cp:coreProperties>
</file>